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5"/>
  </p:notesMasterIdLst>
  <p:handoutMasterIdLst>
    <p:handoutMasterId r:id="rId26"/>
  </p:handoutMasterIdLst>
  <p:sldIdLst>
    <p:sldId id="31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1" r:id="rId20"/>
    <p:sldId id="292" r:id="rId21"/>
    <p:sldId id="306" r:id="rId22"/>
    <p:sldId id="308" r:id="rId23"/>
    <p:sldId id="309" r:id="rId24"/>
  </p:sldIdLst>
  <p:sldSz cx="9144000" cy="6858000" type="screen4x3"/>
  <p:notesSz cx="6888163" cy="100203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3AA63-4927-41BC-9464-344C3B2681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CF0941D-C12E-4AA6-8365-9B9BFC37FD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?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69415A45-E6CE-4200-A9E6-9A2AC38FE9FD}" type="parTrans" cxnId="{6A6891E5-A8D5-4714-AB09-EEFE1A0EC253}">
      <dgm:prSet/>
      <dgm:spPr/>
      <dgm:t>
        <a:bodyPr/>
        <a:lstStyle/>
        <a:p>
          <a:endParaRPr lang="et-EE"/>
        </a:p>
      </dgm:t>
    </dgm:pt>
    <dgm:pt modelId="{355FAEF6-F669-4D91-8873-65FD6FD98045}" type="sibTrans" cxnId="{6A6891E5-A8D5-4714-AB09-EEFE1A0EC253}">
      <dgm:prSet/>
      <dgm:spPr/>
      <dgm:t>
        <a:bodyPr/>
        <a:lstStyle/>
        <a:p>
          <a:endParaRPr lang="et-EE"/>
        </a:p>
      </dgm:t>
    </dgm:pt>
    <dgm:pt modelId="{2D7E5A26-1C7E-4B03-80C3-635881870952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füüsiline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valmisolek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CF818B73-21D4-476C-807A-097A2B9839B5}" type="parTrans" cxnId="{F9ABD120-CECC-4302-95FF-CEBE9421A34D}">
      <dgm:prSet/>
      <dgm:spPr/>
      <dgm:t>
        <a:bodyPr/>
        <a:lstStyle/>
        <a:p>
          <a:endParaRPr lang="et-EE"/>
        </a:p>
      </dgm:t>
    </dgm:pt>
    <dgm:pt modelId="{E60370AB-1C6D-4BF5-B467-8F8784EC43A6}" type="sibTrans" cxnId="{F9ABD120-CECC-4302-95FF-CEBE9421A34D}">
      <dgm:prSet/>
      <dgm:spPr/>
      <dgm:t>
        <a:bodyPr/>
        <a:lstStyle/>
        <a:p>
          <a:endParaRPr lang="et-EE"/>
        </a:p>
      </dgm:t>
    </dgm:pt>
    <dgm:pt modelId="{45974FCF-6529-49E3-AF27-5E8C87E000F9}">
      <dgm:prSet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vaimne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valmisolek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DDDB3E7F-45FE-4C3A-99E2-46B152032BF7}" type="parTrans" cxnId="{EFBA6D8E-7A82-4C68-880E-8752F10BCEBC}">
      <dgm:prSet/>
      <dgm:spPr/>
      <dgm:t>
        <a:bodyPr/>
        <a:lstStyle/>
        <a:p>
          <a:endParaRPr lang="et-EE"/>
        </a:p>
      </dgm:t>
    </dgm:pt>
    <dgm:pt modelId="{6D02C11D-7989-4911-A292-80E84051AA2D}" type="sibTrans" cxnId="{EFBA6D8E-7A82-4C68-880E-8752F10BCEBC}">
      <dgm:prSet/>
      <dgm:spPr/>
      <dgm:t>
        <a:bodyPr/>
        <a:lstStyle/>
        <a:p>
          <a:endParaRPr lang="et-EE"/>
        </a:p>
      </dgm:t>
    </dgm:pt>
    <dgm:pt modelId="{74B8AD4D-90B4-467D-8CD2-B744F910C77F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sotsiaalne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valmisolek</a:t>
          </a:r>
          <a:r>
            <a:rPr kumimoji="0" lang="et-E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C440A21C-B62A-49A5-ADED-C09E889A4814}" type="parTrans" cxnId="{22BE1E14-F32D-45A3-B09C-4CCFDD36993F}">
      <dgm:prSet/>
      <dgm:spPr/>
      <dgm:t>
        <a:bodyPr/>
        <a:lstStyle/>
        <a:p>
          <a:endParaRPr lang="et-EE"/>
        </a:p>
      </dgm:t>
    </dgm:pt>
    <dgm:pt modelId="{4615AE99-9EAD-4DAC-A1B2-3E02E91AEFCF}" type="sibTrans" cxnId="{22BE1E14-F32D-45A3-B09C-4CCFDD36993F}">
      <dgm:prSet/>
      <dgm:spPr/>
      <dgm:t>
        <a:bodyPr/>
        <a:lstStyle/>
        <a:p>
          <a:endParaRPr lang="et-EE"/>
        </a:p>
      </dgm:t>
    </dgm:pt>
    <dgm:pt modelId="{82FCE688-3271-4771-8135-F4AC350CCCC3}" type="pres">
      <dgm:prSet presAssocID="{D683AA63-4927-41BC-9464-344C3B2681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4FD97D-F662-4D55-A73B-FFF15FB063C1}" type="pres">
      <dgm:prSet presAssocID="{8CF0941D-C12E-4AA6-8365-9B9BFC37FDB5}" presName="hierRoot1" presStyleCnt="0">
        <dgm:presLayoutVars>
          <dgm:hierBranch/>
        </dgm:presLayoutVars>
      </dgm:prSet>
      <dgm:spPr/>
    </dgm:pt>
    <dgm:pt modelId="{DE2F442B-FEFF-4E69-9ED2-EB2C1663E957}" type="pres">
      <dgm:prSet presAssocID="{8CF0941D-C12E-4AA6-8365-9B9BFC37FDB5}" presName="rootComposite1" presStyleCnt="0"/>
      <dgm:spPr/>
    </dgm:pt>
    <dgm:pt modelId="{33213667-CD63-47A3-A4F7-50D511CE58D8}" type="pres">
      <dgm:prSet presAssocID="{8CF0941D-C12E-4AA6-8365-9B9BFC37FD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CCB45F80-6D5E-4813-ACB2-9063FA664D58}" type="pres">
      <dgm:prSet presAssocID="{8CF0941D-C12E-4AA6-8365-9B9BFC37FDB5}" presName="rootConnector1" presStyleLbl="node1" presStyleIdx="0" presStyleCnt="0"/>
      <dgm:spPr/>
      <dgm:t>
        <a:bodyPr/>
        <a:lstStyle/>
        <a:p>
          <a:endParaRPr lang="et-EE"/>
        </a:p>
      </dgm:t>
    </dgm:pt>
    <dgm:pt modelId="{0EF0BA94-F898-4622-9F7C-5350C6161C29}" type="pres">
      <dgm:prSet presAssocID="{8CF0941D-C12E-4AA6-8365-9B9BFC37FDB5}" presName="hierChild2" presStyleCnt="0"/>
      <dgm:spPr/>
    </dgm:pt>
    <dgm:pt modelId="{82263ECA-2BD4-409A-A0C3-7D85828F715B}" type="pres">
      <dgm:prSet presAssocID="{CF818B73-21D4-476C-807A-097A2B9839B5}" presName="Name35" presStyleLbl="parChTrans1D2" presStyleIdx="0" presStyleCnt="3"/>
      <dgm:spPr/>
      <dgm:t>
        <a:bodyPr/>
        <a:lstStyle/>
        <a:p>
          <a:endParaRPr lang="et-EE"/>
        </a:p>
      </dgm:t>
    </dgm:pt>
    <dgm:pt modelId="{00708377-52D8-4F99-9CC3-F8E0AD7896E4}" type="pres">
      <dgm:prSet presAssocID="{2D7E5A26-1C7E-4B03-80C3-635881870952}" presName="hierRoot2" presStyleCnt="0">
        <dgm:presLayoutVars>
          <dgm:hierBranch/>
        </dgm:presLayoutVars>
      </dgm:prSet>
      <dgm:spPr/>
    </dgm:pt>
    <dgm:pt modelId="{136B1F5E-0A5C-47ED-A447-2BBED4A064CD}" type="pres">
      <dgm:prSet presAssocID="{2D7E5A26-1C7E-4B03-80C3-635881870952}" presName="rootComposite" presStyleCnt="0"/>
      <dgm:spPr/>
    </dgm:pt>
    <dgm:pt modelId="{07DA7B58-2D56-48C0-8B68-ADB7E6256515}" type="pres">
      <dgm:prSet presAssocID="{2D7E5A26-1C7E-4B03-80C3-63588187095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85CC5981-0E2B-4C79-A37F-46B12781C543}" type="pres">
      <dgm:prSet presAssocID="{2D7E5A26-1C7E-4B03-80C3-635881870952}" presName="rootConnector" presStyleLbl="node2" presStyleIdx="0" presStyleCnt="3"/>
      <dgm:spPr/>
      <dgm:t>
        <a:bodyPr/>
        <a:lstStyle/>
        <a:p>
          <a:endParaRPr lang="et-EE"/>
        </a:p>
      </dgm:t>
    </dgm:pt>
    <dgm:pt modelId="{3F041E56-1F29-46DD-8607-F1EEF962E39D}" type="pres">
      <dgm:prSet presAssocID="{2D7E5A26-1C7E-4B03-80C3-635881870952}" presName="hierChild4" presStyleCnt="0"/>
      <dgm:spPr/>
    </dgm:pt>
    <dgm:pt modelId="{B76CB396-2328-47B7-AF25-EEF4AB3B9A91}" type="pres">
      <dgm:prSet presAssocID="{2D7E5A26-1C7E-4B03-80C3-635881870952}" presName="hierChild5" presStyleCnt="0"/>
      <dgm:spPr/>
    </dgm:pt>
    <dgm:pt modelId="{280D3869-B665-4C97-BD3E-8F353E902B50}" type="pres">
      <dgm:prSet presAssocID="{DDDB3E7F-45FE-4C3A-99E2-46B152032BF7}" presName="Name35" presStyleLbl="parChTrans1D2" presStyleIdx="1" presStyleCnt="3"/>
      <dgm:spPr/>
      <dgm:t>
        <a:bodyPr/>
        <a:lstStyle/>
        <a:p>
          <a:endParaRPr lang="et-EE"/>
        </a:p>
      </dgm:t>
    </dgm:pt>
    <dgm:pt modelId="{36B621D3-5D6D-41E1-A1BB-3EE90085735F}" type="pres">
      <dgm:prSet presAssocID="{45974FCF-6529-49E3-AF27-5E8C87E000F9}" presName="hierRoot2" presStyleCnt="0">
        <dgm:presLayoutVars>
          <dgm:hierBranch/>
        </dgm:presLayoutVars>
      </dgm:prSet>
      <dgm:spPr/>
    </dgm:pt>
    <dgm:pt modelId="{7E93AD60-87AE-4D82-B69F-F0D1C9A8BF61}" type="pres">
      <dgm:prSet presAssocID="{45974FCF-6529-49E3-AF27-5E8C87E000F9}" presName="rootComposite" presStyleCnt="0"/>
      <dgm:spPr/>
    </dgm:pt>
    <dgm:pt modelId="{A841F444-9E8D-42C1-9BC4-3A55675B4A00}" type="pres">
      <dgm:prSet presAssocID="{45974FCF-6529-49E3-AF27-5E8C87E000F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0A035858-489B-4C27-B456-E964F06837B3}" type="pres">
      <dgm:prSet presAssocID="{45974FCF-6529-49E3-AF27-5E8C87E000F9}" presName="rootConnector" presStyleLbl="node2" presStyleIdx="1" presStyleCnt="3"/>
      <dgm:spPr/>
      <dgm:t>
        <a:bodyPr/>
        <a:lstStyle/>
        <a:p>
          <a:endParaRPr lang="et-EE"/>
        </a:p>
      </dgm:t>
    </dgm:pt>
    <dgm:pt modelId="{8FC89073-49F5-459A-8812-9306ADA8702A}" type="pres">
      <dgm:prSet presAssocID="{45974FCF-6529-49E3-AF27-5E8C87E000F9}" presName="hierChild4" presStyleCnt="0"/>
      <dgm:spPr/>
    </dgm:pt>
    <dgm:pt modelId="{13DEA984-7CCD-4BD1-A607-0D32FF499968}" type="pres">
      <dgm:prSet presAssocID="{45974FCF-6529-49E3-AF27-5E8C87E000F9}" presName="hierChild5" presStyleCnt="0"/>
      <dgm:spPr/>
    </dgm:pt>
    <dgm:pt modelId="{FF9499D5-96A5-45EE-A265-5D44E6248EC6}" type="pres">
      <dgm:prSet presAssocID="{C440A21C-B62A-49A5-ADED-C09E889A4814}" presName="Name35" presStyleLbl="parChTrans1D2" presStyleIdx="2" presStyleCnt="3"/>
      <dgm:spPr/>
      <dgm:t>
        <a:bodyPr/>
        <a:lstStyle/>
        <a:p>
          <a:endParaRPr lang="et-EE"/>
        </a:p>
      </dgm:t>
    </dgm:pt>
    <dgm:pt modelId="{B5EADE54-D755-4EC8-87E2-E9422EE0D608}" type="pres">
      <dgm:prSet presAssocID="{74B8AD4D-90B4-467D-8CD2-B744F910C77F}" presName="hierRoot2" presStyleCnt="0">
        <dgm:presLayoutVars>
          <dgm:hierBranch/>
        </dgm:presLayoutVars>
      </dgm:prSet>
      <dgm:spPr/>
    </dgm:pt>
    <dgm:pt modelId="{B9EFC170-A269-4598-8E55-9CC2FEC9FA34}" type="pres">
      <dgm:prSet presAssocID="{74B8AD4D-90B4-467D-8CD2-B744F910C77F}" presName="rootComposite" presStyleCnt="0"/>
      <dgm:spPr/>
    </dgm:pt>
    <dgm:pt modelId="{7C332342-70B5-48C2-8B61-C969F7752DAD}" type="pres">
      <dgm:prSet presAssocID="{74B8AD4D-90B4-467D-8CD2-B744F910C77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2478F18B-2899-4D95-A245-8D6BA65A5D07}" type="pres">
      <dgm:prSet presAssocID="{74B8AD4D-90B4-467D-8CD2-B744F910C77F}" presName="rootConnector" presStyleLbl="node2" presStyleIdx="2" presStyleCnt="3"/>
      <dgm:spPr/>
      <dgm:t>
        <a:bodyPr/>
        <a:lstStyle/>
        <a:p>
          <a:endParaRPr lang="et-EE"/>
        </a:p>
      </dgm:t>
    </dgm:pt>
    <dgm:pt modelId="{F0710867-4589-4F23-B173-F4879213734E}" type="pres">
      <dgm:prSet presAssocID="{74B8AD4D-90B4-467D-8CD2-B744F910C77F}" presName="hierChild4" presStyleCnt="0"/>
      <dgm:spPr/>
    </dgm:pt>
    <dgm:pt modelId="{A2A2885E-5985-4B3B-B516-758F04FB6294}" type="pres">
      <dgm:prSet presAssocID="{74B8AD4D-90B4-467D-8CD2-B744F910C77F}" presName="hierChild5" presStyleCnt="0"/>
      <dgm:spPr/>
    </dgm:pt>
    <dgm:pt modelId="{0BE2DD4A-36E1-4115-B0AC-8BFCE3976A2F}" type="pres">
      <dgm:prSet presAssocID="{8CF0941D-C12E-4AA6-8365-9B9BFC37FDB5}" presName="hierChild3" presStyleCnt="0"/>
      <dgm:spPr/>
    </dgm:pt>
  </dgm:ptLst>
  <dgm:cxnLst>
    <dgm:cxn modelId="{22BE1E14-F32D-45A3-B09C-4CCFDD36993F}" srcId="{8CF0941D-C12E-4AA6-8365-9B9BFC37FDB5}" destId="{74B8AD4D-90B4-467D-8CD2-B744F910C77F}" srcOrd="2" destOrd="0" parTransId="{C440A21C-B62A-49A5-ADED-C09E889A4814}" sibTransId="{4615AE99-9EAD-4DAC-A1B2-3E02E91AEFCF}"/>
    <dgm:cxn modelId="{EFBA6D8E-7A82-4C68-880E-8752F10BCEBC}" srcId="{8CF0941D-C12E-4AA6-8365-9B9BFC37FDB5}" destId="{45974FCF-6529-49E3-AF27-5E8C87E000F9}" srcOrd="1" destOrd="0" parTransId="{DDDB3E7F-45FE-4C3A-99E2-46B152032BF7}" sibTransId="{6D02C11D-7989-4911-A292-80E84051AA2D}"/>
    <dgm:cxn modelId="{9EF58836-8001-43DA-8630-FB5C6F8EA0AF}" type="presOf" srcId="{CF818B73-21D4-476C-807A-097A2B9839B5}" destId="{82263ECA-2BD4-409A-A0C3-7D85828F715B}" srcOrd="0" destOrd="0" presId="urn:microsoft.com/office/officeart/2005/8/layout/orgChart1"/>
    <dgm:cxn modelId="{EFE624A9-D590-492D-850C-0BC1C000D9CE}" type="presOf" srcId="{8CF0941D-C12E-4AA6-8365-9B9BFC37FDB5}" destId="{CCB45F80-6D5E-4813-ACB2-9063FA664D58}" srcOrd="1" destOrd="0" presId="urn:microsoft.com/office/officeart/2005/8/layout/orgChart1"/>
    <dgm:cxn modelId="{56A10DB3-1424-4215-A245-1555F86A1042}" type="presOf" srcId="{45974FCF-6529-49E3-AF27-5E8C87E000F9}" destId="{A841F444-9E8D-42C1-9BC4-3A55675B4A00}" srcOrd="0" destOrd="0" presId="urn:microsoft.com/office/officeart/2005/8/layout/orgChart1"/>
    <dgm:cxn modelId="{83C51AC3-66E9-4AB8-8613-05B5BF4CA824}" type="presOf" srcId="{DDDB3E7F-45FE-4C3A-99E2-46B152032BF7}" destId="{280D3869-B665-4C97-BD3E-8F353E902B50}" srcOrd="0" destOrd="0" presId="urn:microsoft.com/office/officeart/2005/8/layout/orgChart1"/>
    <dgm:cxn modelId="{5E77853C-6FB4-4ABD-8FCB-9B3266580706}" type="presOf" srcId="{74B8AD4D-90B4-467D-8CD2-B744F910C77F}" destId="{2478F18B-2899-4D95-A245-8D6BA65A5D07}" srcOrd="1" destOrd="0" presId="urn:microsoft.com/office/officeart/2005/8/layout/orgChart1"/>
    <dgm:cxn modelId="{86E5FCB6-CC9D-4BCE-8D1B-305293AC339F}" type="presOf" srcId="{C440A21C-B62A-49A5-ADED-C09E889A4814}" destId="{FF9499D5-96A5-45EE-A265-5D44E6248EC6}" srcOrd="0" destOrd="0" presId="urn:microsoft.com/office/officeart/2005/8/layout/orgChart1"/>
    <dgm:cxn modelId="{F9ABD120-CECC-4302-95FF-CEBE9421A34D}" srcId="{8CF0941D-C12E-4AA6-8365-9B9BFC37FDB5}" destId="{2D7E5A26-1C7E-4B03-80C3-635881870952}" srcOrd="0" destOrd="0" parTransId="{CF818B73-21D4-476C-807A-097A2B9839B5}" sibTransId="{E60370AB-1C6D-4BF5-B467-8F8784EC43A6}"/>
    <dgm:cxn modelId="{BC3C9D81-DF9A-4612-807C-ADB30FD32F18}" type="presOf" srcId="{2D7E5A26-1C7E-4B03-80C3-635881870952}" destId="{85CC5981-0E2B-4C79-A37F-46B12781C543}" srcOrd="1" destOrd="0" presId="urn:microsoft.com/office/officeart/2005/8/layout/orgChart1"/>
    <dgm:cxn modelId="{6A6891E5-A8D5-4714-AB09-EEFE1A0EC253}" srcId="{D683AA63-4927-41BC-9464-344C3B268198}" destId="{8CF0941D-C12E-4AA6-8365-9B9BFC37FDB5}" srcOrd="0" destOrd="0" parTransId="{69415A45-E6CE-4200-A9E6-9A2AC38FE9FD}" sibTransId="{355FAEF6-F669-4D91-8873-65FD6FD98045}"/>
    <dgm:cxn modelId="{B9A50CDC-B76D-452C-959F-6CA47BCB6BE6}" type="presOf" srcId="{D683AA63-4927-41BC-9464-344C3B268198}" destId="{82FCE688-3271-4771-8135-F4AC350CCCC3}" srcOrd="0" destOrd="0" presId="urn:microsoft.com/office/officeart/2005/8/layout/orgChart1"/>
    <dgm:cxn modelId="{EBEA74DB-B077-493B-80B5-9AD1432BF588}" type="presOf" srcId="{8CF0941D-C12E-4AA6-8365-9B9BFC37FDB5}" destId="{33213667-CD63-47A3-A4F7-50D511CE58D8}" srcOrd="0" destOrd="0" presId="urn:microsoft.com/office/officeart/2005/8/layout/orgChart1"/>
    <dgm:cxn modelId="{057EB4C2-ADBF-4E0A-B16D-A1ACAF0338DE}" type="presOf" srcId="{2D7E5A26-1C7E-4B03-80C3-635881870952}" destId="{07DA7B58-2D56-48C0-8B68-ADB7E6256515}" srcOrd="0" destOrd="0" presId="urn:microsoft.com/office/officeart/2005/8/layout/orgChart1"/>
    <dgm:cxn modelId="{053B1F95-D52C-45C2-A12E-8B882899041C}" type="presOf" srcId="{45974FCF-6529-49E3-AF27-5E8C87E000F9}" destId="{0A035858-489B-4C27-B456-E964F06837B3}" srcOrd="1" destOrd="0" presId="urn:microsoft.com/office/officeart/2005/8/layout/orgChart1"/>
    <dgm:cxn modelId="{73CCE9BD-45CF-482D-A5BE-D69B8F53045C}" type="presOf" srcId="{74B8AD4D-90B4-467D-8CD2-B744F910C77F}" destId="{7C332342-70B5-48C2-8B61-C969F7752DAD}" srcOrd="0" destOrd="0" presId="urn:microsoft.com/office/officeart/2005/8/layout/orgChart1"/>
    <dgm:cxn modelId="{31F62D9B-4EA7-4367-821A-71287F72E24C}" type="presParOf" srcId="{82FCE688-3271-4771-8135-F4AC350CCCC3}" destId="{224FD97D-F662-4D55-A73B-FFF15FB063C1}" srcOrd="0" destOrd="0" presId="urn:microsoft.com/office/officeart/2005/8/layout/orgChart1"/>
    <dgm:cxn modelId="{968E3416-2182-4A47-818D-6058B8009EE4}" type="presParOf" srcId="{224FD97D-F662-4D55-A73B-FFF15FB063C1}" destId="{DE2F442B-FEFF-4E69-9ED2-EB2C1663E957}" srcOrd="0" destOrd="0" presId="urn:microsoft.com/office/officeart/2005/8/layout/orgChart1"/>
    <dgm:cxn modelId="{B434C49C-473C-4609-A9A3-51AC8A8936DE}" type="presParOf" srcId="{DE2F442B-FEFF-4E69-9ED2-EB2C1663E957}" destId="{33213667-CD63-47A3-A4F7-50D511CE58D8}" srcOrd="0" destOrd="0" presId="urn:microsoft.com/office/officeart/2005/8/layout/orgChart1"/>
    <dgm:cxn modelId="{98982533-443D-4377-84FE-F4DF759A2411}" type="presParOf" srcId="{DE2F442B-FEFF-4E69-9ED2-EB2C1663E957}" destId="{CCB45F80-6D5E-4813-ACB2-9063FA664D58}" srcOrd="1" destOrd="0" presId="urn:microsoft.com/office/officeart/2005/8/layout/orgChart1"/>
    <dgm:cxn modelId="{95336E01-6DF5-463B-8C72-4F3A331F58C2}" type="presParOf" srcId="{224FD97D-F662-4D55-A73B-FFF15FB063C1}" destId="{0EF0BA94-F898-4622-9F7C-5350C6161C29}" srcOrd="1" destOrd="0" presId="urn:microsoft.com/office/officeart/2005/8/layout/orgChart1"/>
    <dgm:cxn modelId="{7EF26086-761A-4D95-9929-AA270F48794B}" type="presParOf" srcId="{0EF0BA94-F898-4622-9F7C-5350C6161C29}" destId="{82263ECA-2BD4-409A-A0C3-7D85828F715B}" srcOrd="0" destOrd="0" presId="urn:microsoft.com/office/officeart/2005/8/layout/orgChart1"/>
    <dgm:cxn modelId="{3306B2A4-5C53-4B4C-998E-089E953EB9EC}" type="presParOf" srcId="{0EF0BA94-F898-4622-9F7C-5350C6161C29}" destId="{00708377-52D8-4F99-9CC3-F8E0AD7896E4}" srcOrd="1" destOrd="0" presId="urn:microsoft.com/office/officeart/2005/8/layout/orgChart1"/>
    <dgm:cxn modelId="{901ED254-DDA9-4DB6-87F5-43FEAA6BEE45}" type="presParOf" srcId="{00708377-52D8-4F99-9CC3-F8E0AD7896E4}" destId="{136B1F5E-0A5C-47ED-A447-2BBED4A064CD}" srcOrd="0" destOrd="0" presId="urn:microsoft.com/office/officeart/2005/8/layout/orgChart1"/>
    <dgm:cxn modelId="{6BBC57B1-9C0E-488C-92ED-ADB2883544D2}" type="presParOf" srcId="{136B1F5E-0A5C-47ED-A447-2BBED4A064CD}" destId="{07DA7B58-2D56-48C0-8B68-ADB7E6256515}" srcOrd="0" destOrd="0" presId="urn:microsoft.com/office/officeart/2005/8/layout/orgChart1"/>
    <dgm:cxn modelId="{800ED638-C19F-4CE6-9BEF-11D2D11C2CE7}" type="presParOf" srcId="{136B1F5E-0A5C-47ED-A447-2BBED4A064CD}" destId="{85CC5981-0E2B-4C79-A37F-46B12781C543}" srcOrd="1" destOrd="0" presId="urn:microsoft.com/office/officeart/2005/8/layout/orgChart1"/>
    <dgm:cxn modelId="{E91650A3-1B4B-4AED-9A6B-A4DB63BF9AC9}" type="presParOf" srcId="{00708377-52D8-4F99-9CC3-F8E0AD7896E4}" destId="{3F041E56-1F29-46DD-8607-F1EEF962E39D}" srcOrd="1" destOrd="0" presId="urn:microsoft.com/office/officeart/2005/8/layout/orgChart1"/>
    <dgm:cxn modelId="{67A09C9B-822D-44A5-BD82-F3CE8CF33B05}" type="presParOf" srcId="{00708377-52D8-4F99-9CC3-F8E0AD7896E4}" destId="{B76CB396-2328-47B7-AF25-EEF4AB3B9A91}" srcOrd="2" destOrd="0" presId="urn:microsoft.com/office/officeart/2005/8/layout/orgChart1"/>
    <dgm:cxn modelId="{DA7B91BE-74EE-491E-A336-2510BDA2EF3F}" type="presParOf" srcId="{0EF0BA94-F898-4622-9F7C-5350C6161C29}" destId="{280D3869-B665-4C97-BD3E-8F353E902B50}" srcOrd="2" destOrd="0" presId="urn:microsoft.com/office/officeart/2005/8/layout/orgChart1"/>
    <dgm:cxn modelId="{F06288AB-2B73-4D5B-A726-CEB3BE84399B}" type="presParOf" srcId="{0EF0BA94-F898-4622-9F7C-5350C6161C29}" destId="{36B621D3-5D6D-41E1-A1BB-3EE90085735F}" srcOrd="3" destOrd="0" presId="urn:microsoft.com/office/officeart/2005/8/layout/orgChart1"/>
    <dgm:cxn modelId="{26DDE376-63ED-4827-A9CA-52E1090C7A46}" type="presParOf" srcId="{36B621D3-5D6D-41E1-A1BB-3EE90085735F}" destId="{7E93AD60-87AE-4D82-B69F-F0D1C9A8BF61}" srcOrd="0" destOrd="0" presId="urn:microsoft.com/office/officeart/2005/8/layout/orgChart1"/>
    <dgm:cxn modelId="{FC001C2E-3160-444B-AB63-00A30ED9DB66}" type="presParOf" srcId="{7E93AD60-87AE-4D82-B69F-F0D1C9A8BF61}" destId="{A841F444-9E8D-42C1-9BC4-3A55675B4A00}" srcOrd="0" destOrd="0" presId="urn:microsoft.com/office/officeart/2005/8/layout/orgChart1"/>
    <dgm:cxn modelId="{177ADD74-8366-40A4-AD04-F9E1EBE26CBA}" type="presParOf" srcId="{7E93AD60-87AE-4D82-B69F-F0D1C9A8BF61}" destId="{0A035858-489B-4C27-B456-E964F06837B3}" srcOrd="1" destOrd="0" presId="urn:microsoft.com/office/officeart/2005/8/layout/orgChart1"/>
    <dgm:cxn modelId="{B579ABA6-D3FE-4975-9005-D9886B90D093}" type="presParOf" srcId="{36B621D3-5D6D-41E1-A1BB-3EE90085735F}" destId="{8FC89073-49F5-459A-8812-9306ADA8702A}" srcOrd="1" destOrd="0" presId="urn:microsoft.com/office/officeart/2005/8/layout/orgChart1"/>
    <dgm:cxn modelId="{C3C7FA32-2A1D-4825-9A55-742F8EBE2BDA}" type="presParOf" srcId="{36B621D3-5D6D-41E1-A1BB-3EE90085735F}" destId="{13DEA984-7CCD-4BD1-A607-0D32FF499968}" srcOrd="2" destOrd="0" presId="urn:microsoft.com/office/officeart/2005/8/layout/orgChart1"/>
    <dgm:cxn modelId="{90517E61-EB59-4CEE-BF02-86C0D1DB2243}" type="presParOf" srcId="{0EF0BA94-F898-4622-9F7C-5350C6161C29}" destId="{FF9499D5-96A5-45EE-A265-5D44E6248EC6}" srcOrd="4" destOrd="0" presId="urn:microsoft.com/office/officeart/2005/8/layout/orgChart1"/>
    <dgm:cxn modelId="{8A781B9F-C563-45F7-BBDC-3A33EA837DB9}" type="presParOf" srcId="{0EF0BA94-F898-4622-9F7C-5350C6161C29}" destId="{B5EADE54-D755-4EC8-87E2-E9422EE0D608}" srcOrd="5" destOrd="0" presId="urn:microsoft.com/office/officeart/2005/8/layout/orgChart1"/>
    <dgm:cxn modelId="{F368057B-0C91-4053-B456-63A8B87B597A}" type="presParOf" srcId="{B5EADE54-D755-4EC8-87E2-E9422EE0D608}" destId="{B9EFC170-A269-4598-8E55-9CC2FEC9FA34}" srcOrd="0" destOrd="0" presId="urn:microsoft.com/office/officeart/2005/8/layout/orgChart1"/>
    <dgm:cxn modelId="{2B559EFE-2941-45DB-A964-BCFF5728460C}" type="presParOf" srcId="{B9EFC170-A269-4598-8E55-9CC2FEC9FA34}" destId="{7C332342-70B5-48C2-8B61-C969F7752DAD}" srcOrd="0" destOrd="0" presId="urn:microsoft.com/office/officeart/2005/8/layout/orgChart1"/>
    <dgm:cxn modelId="{FB8B8E39-80E9-4C28-917C-E73D522116E9}" type="presParOf" srcId="{B9EFC170-A269-4598-8E55-9CC2FEC9FA34}" destId="{2478F18B-2899-4D95-A245-8D6BA65A5D07}" srcOrd="1" destOrd="0" presId="urn:microsoft.com/office/officeart/2005/8/layout/orgChart1"/>
    <dgm:cxn modelId="{36690C82-7347-447D-98C4-A662EC74D88E}" type="presParOf" srcId="{B5EADE54-D755-4EC8-87E2-E9422EE0D608}" destId="{F0710867-4589-4F23-B173-F4879213734E}" srcOrd="1" destOrd="0" presId="urn:microsoft.com/office/officeart/2005/8/layout/orgChart1"/>
    <dgm:cxn modelId="{A6133E04-CBC2-4153-A052-EF5BD0C5CC39}" type="presParOf" srcId="{B5EADE54-D755-4EC8-87E2-E9422EE0D608}" destId="{A2A2885E-5985-4B3B-B516-758F04FB6294}" srcOrd="2" destOrd="0" presId="urn:microsoft.com/office/officeart/2005/8/layout/orgChart1"/>
    <dgm:cxn modelId="{9A36542E-D4AE-460B-BFAA-385F6C137391}" type="presParOf" srcId="{224FD97D-F662-4D55-A73B-FFF15FB063C1}" destId="{0BE2DD4A-36E1-4115-B0AC-8BFCE3976A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94FA2-69F2-4461-BAA7-FDB258D804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9FFD9CC-6A85-4662-8CCB-0883CD8E4A04}">
      <dgm:prSet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Mõtlemine </a:t>
          </a:r>
        </a:p>
      </dgm:t>
    </dgm:pt>
    <dgm:pt modelId="{EAEBE0CF-1C64-47CC-9123-BB4C440A36A6}" type="parTrans" cxnId="{8FE321AA-43F0-49F9-B8A6-6AADFF34A9D4}">
      <dgm:prSet/>
      <dgm:spPr/>
      <dgm:t>
        <a:bodyPr/>
        <a:lstStyle/>
        <a:p>
          <a:endParaRPr lang="et-EE"/>
        </a:p>
      </dgm:t>
    </dgm:pt>
    <dgm:pt modelId="{20BFCBF8-4F2E-4025-B66D-D9297EF608ED}" type="sibTrans" cxnId="{8FE321AA-43F0-49F9-B8A6-6AADFF34A9D4}">
      <dgm:prSet/>
      <dgm:spPr/>
      <dgm:t>
        <a:bodyPr/>
        <a:lstStyle/>
        <a:p>
          <a:endParaRPr lang="et-EE"/>
        </a:p>
      </dgm:t>
    </dgm:pt>
    <dgm:pt modelId="{784D3E09-0245-4625-B8C2-69C70D3DD177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Tähelepanu   </a:t>
          </a:r>
        </a:p>
      </dgm:t>
    </dgm:pt>
    <dgm:pt modelId="{906124F3-8024-4244-A52D-4E785617703D}" type="parTrans" cxnId="{3E360205-DCDD-4775-9F4E-8AC66D1EAE28}">
      <dgm:prSet/>
      <dgm:spPr/>
      <dgm:t>
        <a:bodyPr/>
        <a:lstStyle/>
        <a:p>
          <a:endParaRPr lang="et-EE"/>
        </a:p>
      </dgm:t>
    </dgm:pt>
    <dgm:pt modelId="{89B50214-8038-4970-A4F5-66D47B16D119}" type="sibTrans" cxnId="{3E360205-DCDD-4775-9F4E-8AC66D1EAE28}">
      <dgm:prSet/>
      <dgm:spPr/>
      <dgm:t>
        <a:bodyPr/>
        <a:lstStyle/>
        <a:p>
          <a:endParaRPr lang="et-EE"/>
        </a:p>
      </dgm:t>
    </dgm:pt>
    <dgm:pt modelId="{44438188-332A-49F4-8ACB-6BFFF3D2BFD7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Kõne </a:t>
          </a:r>
        </a:p>
      </dgm:t>
    </dgm:pt>
    <dgm:pt modelId="{8F9D7477-8665-4643-885D-13536F189EF6}" type="parTrans" cxnId="{18EAA403-30B2-4594-AC86-AA74067BA9D8}">
      <dgm:prSet/>
      <dgm:spPr/>
      <dgm:t>
        <a:bodyPr/>
        <a:lstStyle/>
        <a:p>
          <a:endParaRPr lang="et-EE"/>
        </a:p>
      </dgm:t>
    </dgm:pt>
    <dgm:pt modelId="{416BB580-37A5-4EFE-BC71-DC7ACA218214}" type="sibTrans" cxnId="{18EAA403-30B2-4594-AC86-AA74067BA9D8}">
      <dgm:prSet/>
      <dgm:spPr/>
      <dgm:t>
        <a:bodyPr/>
        <a:lstStyle/>
        <a:p>
          <a:endParaRPr lang="et-EE"/>
        </a:p>
      </dgm:t>
    </dgm:pt>
    <dgm:pt modelId="{73960F04-48C8-4609-94A2-89496CC86993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Mälu </a:t>
          </a:r>
        </a:p>
      </dgm:t>
    </dgm:pt>
    <dgm:pt modelId="{38BCBB1F-E4C2-4219-8E2E-F9D34849C67E}" type="parTrans" cxnId="{A9272D78-ED2A-4886-8339-D8868FEF41DE}">
      <dgm:prSet/>
      <dgm:spPr/>
      <dgm:t>
        <a:bodyPr/>
        <a:lstStyle/>
        <a:p>
          <a:endParaRPr lang="et-EE"/>
        </a:p>
      </dgm:t>
    </dgm:pt>
    <dgm:pt modelId="{DA32DE57-7D9D-44F2-907F-66D32F2F0592}" type="sibTrans" cxnId="{A9272D78-ED2A-4886-8339-D8868FEF41DE}">
      <dgm:prSet/>
      <dgm:spPr/>
      <dgm:t>
        <a:bodyPr/>
        <a:lstStyle/>
        <a:p>
          <a:endParaRPr lang="et-EE"/>
        </a:p>
      </dgm:t>
    </dgm:pt>
    <dgm:pt modelId="{575FBAA5-9FCA-4443-8CEE-292D0D1F436B}" type="pres">
      <dgm:prSet presAssocID="{4E194FA2-69F2-4461-BAA7-FDB258D804FB}" presName="compositeShape" presStyleCnt="0">
        <dgm:presLayoutVars>
          <dgm:chMax val="7"/>
          <dgm:dir/>
          <dgm:resizeHandles val="exact"/>
        </dgm:presLayoutVars>
      </dgm:prSet>
      <dgm:spPr/>
    </dgm:pt>
    <dgm:pt modelId="{972490CE-87A3-4701-B154-5D9F03FB4793}" type="pres">
      <dgm:prSet presAssocID="{49FFD9CC-6A85-4662-8CCB-0883CD8E4A04}" presName="circ1" presStyleLbl="vennNode1" presStyleIdx="0" presStyleCnt="4"/>
      <dgm:spPr/>
      <dgm:t>
        <a:bodyPr/>
        <a:lstStyle/>
        <a:p>
          <a:endParaRPr lang="et-EE"/>
        </a:p>
      </dgm:t>
    </dgm:pt>
    <dgm:pt modelId="{3409F24F-1318-48FD-B0D0-2E05E99A3DFD}" type="pres">
      <dgm:prSet presAssocID="{49FFD9CC-6A85-4662-8CCB-0883CD8E4A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E1B11BE-8404-4B56-B670-5BF2CCB9974A}" type="pres">
      <dgm:prSet presAssocID="{784D3E09-0245-4625-B8C2-69C70D3DD177}" presName="circ2" presStyleLbl="vennNode1" presStyleIdx="1" presStyleCnt="4"/>
      <dgm:spPr/>
      <dgm:t>
        <a:bodyPr/>
        <a:lstStyle/>
        <a:p>
          <a:endParaRPr lang="et-EE"/>
        </a:p>
      </dgm:t>
    </dgm:pt>
    <dgm:pt modelId="{8366BCE1-10C3-45BB-9A68-6F07CEA81047}" type="pres">
      <dgm:prSet presAssocID="{784D3E09-0245-4625-B8C2-69C70D3DD1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E75B663-230F-48D8-9BBC-C2586F9DB719}" type="pres">
      <dgm:prSet presAssocID="{44438188-332A-49F4-8ACB-6BFFF3D2BFD7}" presName="circ3" presStyleLbl="vennNode1" presStyleIdx="2" presStyleCnt="4"/>
      <dgm:spPr/>
      <dgm:t>
        <a:bodyPr/>
        <a:lstStyle/>
        <a:p>
          <a:endParaRPr lang="et-EE"/>
        </a:p>
      </dgm:t>
    </dgm:pt>
    <dgm:pt modelId="{BB09DA2F-FC64-4786-9301-5ADCDA8906C2}" type="pres">
      <dgm:prSet presAssocID="{44438188-332A-49F4-8ACB-6BFFF3D2BF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3146E57-29D9-4390-AE0C-53CE03C01F4C}" type="pres">
      <dgm:prSet presAssocID="{73960F04-48C8-4609-94A2-89496CC86993}" presName="circ4" presStyleLbl="vennNode1" presStyleIdx="3" presStyleCnt="4"/>
      <dgm:spPr/>
      <dgm:t>
        <a:bodyPr/>
        <a:lstStyle/>
        <a:p>
          <a:endParaRPr lang="et-EE"/>
        </a:p>
      </dgm:t>
    </dgm:pt>
    <dgm:pt modelId="{15CFD00B-A30F-4230-B728-B3B7F071B81E}" type="pres">
      <dgm:prSet presAssocID="{73960F04-48C8-4609-94A2-89496CC8699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E44FFE7C-BBB7-469C-A27E-B3BFC113E0B8}" type="presOf" srcId="{44438188-332A-49F4-8ACB-6BFFF3D2BFD7}" destId="{8E75B663-230F-48D8-9BBC-C2586F9DB719}" srcOrd="0" destOrd="0" presId="urn:microsoft.com/office/officeart/2005/8/layout/venn1"/>
    <dgm:cxn modelId="{B67F3AFA-ACDB-4284-8F89-F21C26083B83}" type="presOf" srcId="{44438188-332A-49F4-8ACB-6BFFF3D2BFD7}" destId="{BB09DA2F-FC64-4786-9301-5ADCDA8906C2}" srcOrd="1" destOrd="0" presId="urn:microsoft.com/office/officeart/2005/8/layout/venn1"/>
    <dgm:cxn modelId="{4B27C3F8-805B-4BE3-AFB3-0C8E96C2822E}" type="presOf" srcId="{73960F04-48C8-4609-94A2-89496CC86993}" destId="{15CFD00B-A30F-4230-B728-B3B7F071B81E}" srcOrd="1" destOrd="0" presId="urn:microsoft.com/office/officeart/2005/8/layout/venn1"/>
    <dgm:cxn modelId="{3E360205-DCDD-4775-9F4E-8AC66D1EAE28}" srcId="{4E194FA2-69F2-4461-BAA7-FDB258D804FB}" destId="{784D3E09-0245-4625-B8C2-69C70D3DD177}" srcOrd="1" destOrd="0" parTransId="{906124F3-8024-4244-A52D-4E785617703D}" sibTransId="{89B50214-8038-4970-A4F5-66D47B16D119}"/>
    <dgm:cxn modelId="{ED3D6FB0-0DB9-451B-BC1D-85B5939B1B37}" type="presOf" srcId="{73960F04-48C8-4609-94A2-89496CC86993}" destId="{C3146E57-29D9-4390-AE0C-53CE03C01F4C}" srcOrd="0" destOrd="0" presId="urn:microsoft.com/office/officeart/2005/8/layout/venn1"/>
    <dgm:cxn modelId="{CC238D50-0E59-473A-A332-C9C02A71A26E}" type="presOf" srcId="{4E194FA2-69F2-4461-BAA7-FDB258D804FB}" destId="{575FBAA5-9FCA-4443-8CEE-292D0D1F436B}" srcOrd="0" destOrd="0" presId="urn:microsoft.com/office/officeart/2005/8/layout/venn1"/>
    <dgm:cxn modelId="{DE7B72FB-3C77-4DDC-9E02-7B16F07B98F3}" type="presOf" srcId="{784D3E09-0245-4625-B8C2-69C70D3DD177}" destId="{8366BCE1-10C3-45BB-9A68-6F07CEA81047}" srcOrd="1" destOrd="0" presId="urn:microsoft.com/office/officeart/2005/8/layout/venn1"/>
    <dgm:cxn modelId="{18EAA403-30B2-4594-AC86-AA74067BA9D8}" srcId="{4E194FA2-69F2-4461-BAA7-FDB258D804FB}" destId="{44438188-332A-49F4-8ACB-6BFFF3D2BFD7}" srcOrd="2" destOrd="0" parTransId="{8F9D7477-8665-4643-885D-13536F189EF6}" sibTransId="{416BB580-37A5-4EFE-BC71-DC7ACA218214}"/>
    <dgm:cxn modelId="{A128880D-EE08-4E6B-9091-DCB5206AE0F3}" type="presOf" srcId="{49FFD9CC-6A85-4662-8CCB-0883CD8E4A04}" destId="{3409F24F-1318-48FD-B0D0-2E05E99A3DFD}" srcOrd="1" destOrd="0" presId="urn:microsoft.com/office/officeart/2005/8/layout/venn1"/>
    <dgm:cxn modelId="{852A7355-4E05-4EA5-940F-1CDD8DE6EF5B}" type="presOf" srcId="{784D3E09-0245-4625-B8C2-69C70D3DD177}" destId="{6E1B11BE-8404-4B56-B670-5BF2CCB9974A}" srcOrd="0" destOrd="0" presId="urn:microsoft.com/office/officeart/2005/8/layout/venn1"/>
    <dgm:cxn modelId="{A9272D78-ED2A-4886-8339-D8868FEF41DE}" srcId="{4E194FA2-69F2-4461-BAA7-FDB258D804FB}" destId="{73960F04-48C8-4609-94A2-89496CC86993}" srcOrd="3" destOrd="0" parTransId="{38BCBB1F-E4C2-4219-8E2E-F9D34849C67E}" sibTransId="{DA32DE57-7D9D-44F2-907F-66D32F2F0592}"/>
    <dgm:cxn modelId="{8FE321AA-43F0-49F9-B8A6-6AADFF34A9D4}" srcId="{4E194FA2-69F2-4461-BAA7-FDB258D804FB}" destId="{49FFD9CC-6A85-4662-8CCB-0883CD8E4A04}" srcOrd="0" destOrd="0" parTransId="{EAEBE0CF-1C64-47CC-9123-BB4C440A36A6}" sibTransId="{20BFCBF8-4F2E-4025-B66D-D9297EF608ED}"/>
    <dgm:cxn modelId="{C42546B6-3C19-4255-91D8-51662A3AFDDD}" type="presOf" srcId="{49FFD9CC-6A85-4662-8CCB-0883CD8E4A04}" destId="{972490CE-87A3-4701-B154-5D9F03FB4793}" srcOrd="0" destOrd="0" presId="urn:microsoft.com/office/officeart/2005/8/layout/venn1"/>
    <dgm:cxn modelId="{55CB9CA5-A152-445C-90D4-F9D0DC0AF7AD}" type="presParOf" srcId="{575FBAA5-9FCA-4443-8CEE-292D0D1F436B}" destId="{972490CE-87A3-4701-B154-5D9F03FB4793}" srcOrd="0" destOrd="0" presId="urn:microsoft.com/office/officeart/2005/8/layout/venn1"/>
    <dgm:cxn modelId="{C726BE78-DCD7-4E17-BF11-51029864041B}" type="presParOf" srcId="{575FBAA5-9FCA-4443-8CEE-292D0D1F436B}" destId="{3409F24F-1318-48FD-B0D0-2E05E99A3DFD}" srcOrd="1" destOrd="0" presId="urn:microsoft.com/office/officeart/2005/8/layout/venn1"/>
    <dgm:cxn modelId="{14C31FEF-C307-4221-82F0-97FD4C5596CE}" type="presParOf" srcId="{575FBAA5-9FCA-4443-8CEE-292D0D1F436B}" destId="{6E1B11BE-8404-4B56-B670-5BF2CCB9974A}" srcOrd="2" destOrd="0" presId="urn:microsoft.com/office/officeart/2005/8/layout/venn1"/>
    <dgm:cxn modelId="{09E54FC0-486B-4B42-977E-40FC548B37F8}" type="presParOf" srcId="{575FBAA5-9FCA-4443-8CEE-292D0D1F436B}" destId="{8366BCE1-10C3-45BB-9A68-6F07CEA81047}" srcOrd="3" destOrd="0" presId="urn:microsoft.com/office/officeart/2005/8/layout/venn1"/>
    <dgm:cxn modelId="{CB029408-4943-4199-BCFF-B3E8844E4DA0}" type="presParOf" srcId="{575FBAA5-9FCA-4443-8CEE-292D0D1F436B}" destId="{8E75B663-230F-48D8-9BBC-C2586F9DB719}" srcOrd="4" destOrd="0" presId="urn:microsoft.com/office/officeart/2005/8/layout/venn1"/>
    <dgm:cxn modelId="{5BEFF54D-2A2A-401C-81BE-62A58BF7CCA2}" type="presParOf" srcId="{575FBAA5-9FCA-4443-8CEE-292D0D1F436B}" destId="{BB09DA2F-FC64-4786-9301-5ADCDA8906C2}" srcOrd="5" destOrd="0" presId="urn:microsoft.com/office/officeart/2005/8/layout/venn1"/>
    <dgm:cxn modelId="{8C77CD9E-E489-4702-8FD7-E8C1FB52A612}" type="presParOf" srcId="{575FBAA5-9FCA-4443-8CEE-292D0D1F436B}" destId="{C3146E57-29D9-4390-AE0C-53CE03C01F4C}" srcOrd="6" destOrd="0" presId="urn:microsoft.com/office/officeart/2005/8/layout/venn1"/>
    <dgm:cxn modelId="{A816F0E9-B389-4614-B39C-0FE90AA0FC03}" type="presParOf" srcId="{575FBAA5-9FCA-4443-8CEE-292D0D1F436B}" destId="{15CFD00B-A30F-4230-B728-B3B7F071B81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99D5-96A5-45EE-A265-5D44E6248EC6}">
      <dsp:nvSpPr>
        <dsp:cNvPr id="0" name=""/>
        <dsp:cNvSpPr/>
      </dsp:nvSpPr>
      <dsp:spPr>
        <a:xfrm>
          <a:off x="4248943" y="2487097"/>
          <a:ext cx="3006158" cy="52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5"/>
              </a:lnTo>
              <a:lnTo>
                <a:pt x="3006158" y="260865"/>
              </a:lnTo>
              <a:lnTo>
                <a:pt x="3006158" y="521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D3869-B665-4C97-BD3E-8F353E902B50}">
      <dsp:nvSpPr>
        <dsp:cNvPr id="0" name=""/>
        <dsp:cNvSpPr/>
      </dsp:nvSpPr>
      <dsp:spPr>
        <a:xfrm>
          <a:off x="4203223" y="2487097"/>
          <a:ext cx="91440" cy="521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63ECA-2BD4-409A-A0C3-7D85828F715B}">
      <dsp:nvSpPr>
        <dsp:cNvPr id="0" name=""/>
        <dsp:cNvSpPr/>
      </dsp:nvSpPr>
      <dsp:spPr>
        <a:xfrm>
          <a:off x="1242784" y="2487097"/>
          <a:ext cx="3006158" cy="521730"/>
        </a:xfrm>
        <a:custGeom>
          <a:avLst/>
          <a:gdLst/>
          <a:ahLst/>
          <a:cxnLst/>
          <a:rect l="0" t="0" r="0" b="0"/>
          <a:pathLst>
            <a:path>
              <a:moveTo>
                <a:pt x="3006158" y="0"/>
              </a:moveTo>
              <a:lnTo>
                <a:pt x="3006158" y="260865"/>
              </a:lnTo>
              <a:lnTo>
                <a:pt x="0" y="260865"/>
              </a:lnTo>
              <a:lnTo>
                <a:pt x="0" y="521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13667-CD63-47A3-A4F7-50D511CE58D8}">
      <dsp:nvSpPr>
        <dsp:cNvPr id="0" name=""/>
        <dsp:cNvSpPr/>
      </dsp:nvSpPr>
      <dsp:spPr>
        <a:xfrm>
          <a:off x="3006729" y="1244883"/>
          <a:ext cx="2484428" cy="1242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?</a:t>
          </a:r>
          <a:endParaRPr kumimoji="0" lang="en-US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3006729" y="1244883"/>
        <a:ext cx="2484428" cy="1242214"/>
      </dsp:txXfrm>
    </dsp:sp>
    <dsp:sp modelId="{07DA7B58-2D56-48C0-8B68-ADB7E6256515}">
      <dsp:nvSpPr>
        <dsp:cNvPr id="0" name=""/>
        <dsp:cNvSpPr/>
      </dsp:nvSpPr>
      <dsp:spPr>
        <a:xfrm>
          <a:off x="570" y="3008827"/>
          <a:ext cx="2484428" cy="124221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füüsiline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valmisolek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570" y="3008827"/>
        <a:ext cx="2484428" cy="1242214"/>
      </dsp:txXfrm>
    </dsp:sp>
    <dsp:sp modelId="{A841F444-9E8D-42C1-9BC4-3A55675B4A00}">
      <dsp:nvSpPr>
        <dsp:cNvPr id="0" name=""/>
        <dsp:cNvSpPr/>
      </dsp:nvSpPr>
      <dsp:spPr>
        <a:xfrm>
          <a:off x="3006729" y="3008827"/>
          <a:ext cx="2484428" cy="124221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vaimne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valmisolek</a:t>
          </a:r>
          <a:endParaRPr kumimoji="0" lang="en-US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3006729" y="3008827"/>
        <a:ext cx="2484428" cy="1242214"/>
      </dsp:txXfrm>
    </dsp:sp>
    <dsp:sp modelId="{7C332342-70B5-48C2-8B61-C969F7752DAD}">
      <dsp:nvSpPr>
        <dsp:cNvPr id="0" name=""/>
        <dsp:cNvSpPr/>
      </dsp:nvSpPr>
      <dsp:spPr>
        <a:xfrm>
          <a:off x="6012887" y="3008827"/>
          <a:ext cx="2484428" cy="124221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sotsiaalne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valmisolek</a:t>
          </a:r>
          <a:r>
            <a:rPr kumimoji="0" lang="et-EE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</a:t>
          </a:r>
          <a:endParaRPr kumimoji="0" lang="en-US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6012887" y="3008827"/>
        <a:ext cx="2484428" cy="124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490CE-87A3-4701-B154-5D9F03FB4793}">
      <dsp:nvSpPr>
        <dsp:cNvPr id="0" name=""/>
        <dsp:cNvSpPr/>
      </dsp:nvSpPr>
      <dsp:spPr>
        <a:xfrm>
          <a:off x="3347228" y="47106"/>
          <a:ext cx="2449542" cy="244954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Mõtlemine </a:t>
          </a:r>
        </a:p>
      </dsp:txBody>
      <dsp:txXfrm>
        <a:off x="3629868" y="376852"/>
        <a:ext cx="1884263" cy="777258"/>
      </dsp:txXfrm>
    </dsp:sp>
    <dsp:sp modelId="{6E1B11BE-8404-4B56-B670-5BF2CCB9974A}">
      <dsp:nvSpPr>
        <dsp:cNvPr id="0" name=""/>
        <dsp:cNvSpPr/>
      </dsp:nvSpPr>
      <dsp:spPr>
        <a:xfrm>
          <a:off x="4430680" y="1130557"/>
          <a:ext cx="2449542" cy="244954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Tähelepanu   </a:t>
          </a:r>
        </a:p>
      </dsp:txBody>
      <dsp:txXfrm>
        <a:off x="5749664" y="1413197"/>
        <a:ext cx="942131" cy="1884263"/>
      </dsp:txXfrm>
    </dsp:sp>
    <dsp:sp modelId="{8E75B663-230F-48D8-9BBC-C2586F9DB719}">
      <dsp:nvSpPr>
        <dsp:cNvPr id="0" name=""/>
        <dsp:cNvSpPr/>
      </dsp:nvSpPr>
      <dsp:spPr>
        <a:xfrm>
          <a:off x="3347228" y="2214009"/>
          <a:ext cx="2449542" cy="244954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Kõne </a:t>
          </a:r>
        </a:p>
      </dsp:txBody>
      <dsp:txXfrm>
        <a:off x="3629868" y="3556546"/>
        <a:ext cx="1884263" cy="777258"/>
      </dsp:txXfrm>
    </dsp:sp>
    <dsp:sp modelId="{C3146E57-29D9-4390-AE0C-53CE03C01F4C}">
      <dsp:nvSpPr>
        <dsp:cNvPr id="0" name=""/>
        <dsp:cNvSpPr/>
      </dsp:nvSpPr>
      <dsp:spPr>
        <a:xfrm>
          <a:off x="2263777" y="1130557"/>
          <a:ext cx="2449542" cy="2449542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Mälu </a:t>
          </a:r>
        </a:p>
      </dsp:txBody>
      <dsp:txXfrm>
        <a:off x="2452203" y="1413197"/>
        <a:ext cx="942131" cy="1884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BBA3DD-0EAC-4DDF-AC1E-393D27C417E0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6D4D35E-92C3-4557-AA8B-8FB1B0D84A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851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AEE383F-320B-4416-AA63-1FF2F797250B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02E96FB-1425-4794-A542-A7F62D2DDB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63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001" indent="-3019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94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71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49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26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0004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81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59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D83ED1-1612-4F54-B6CE-726D75A20D55}" type="slidenum">
              <a:rPr lang="et-EE"/>
              <a:pPr eaLnBrk="1" hangingPunct="1"/>
              <a:t>9</a:t>
            </a:fld>
            <a:endParaRPr lang="et-E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001" indent="-3019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94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71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49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26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0004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81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59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0C2416-2885-4DF0-9D71-74F43C4C357F}" type="slidenum">
              <a:rPr lang="et-EE"/>
              <a:pPr eaLnBrk="1" hangingPunct="1"/>
              <a:t>10</a:t>
            </a:fld>
            <a:endParaRPr lang="et-E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t-EE" smtClean="0"/>
              <a:t>Koduloomad.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001" indent="-3019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694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771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849" indent="-241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926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0004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3081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6159" indent="-24153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60514-DBF8-42C2-94BA-1323EF1AA05C}" type="slidenum">
              <a:rPr lang="et-EE"/>
              <a:pPr eaLnBrk="1" hangingPunct="1"/>
              <a:t>13</a:t>
            </a:fld>
            <a:endParaRPr lang="et-E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2A25-B648-4C9B-B33F-5E0B0E8C549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782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0DAB-9698-4EC6-828D-EA0FEFC1E3B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79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8504-F7FF-4436-98D7-1942AC872EA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45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99574C-BA23-495C-A551-749E99E96FE3}" type="datetimeFigureOut">
              <a:rPr lang="et-EE" smtClean="0"/>
              <a:t>26.02.2014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BD3123-147D-46CB-9321-55BAE92E8A8A}" type="slidenum">
              <a:rPr lang="et-EE" smtClean="0"/>
              <a:t>‹#›</a:t>
            </a:fld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lieelik.ee/" TargetMode="External"/><Relationship Id="rId2" Type="http://schemas.openxmlformats.org/officeDocument/2006/relationships/hyperlink" Target="http://www.hm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olielu.e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lielu.ee/" TargetMode="External"/><Relationship Id="rId2" Type="http://schemas.openxmlformats.org/officeDocument/2006/relationships/hyperlink" Target="http://www.lastekas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ie.tartu.e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6553200" cy="165618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Elina bogomolova</a:t>
            </a:r>
          </a:p>
          <a:p>
            <a:pPr algn="r"/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Parksepa keskkooli logopeed</a:t>
            </a:r>
          </a:p>
          <a:p>
            <a:pPr algn="r"/>
            <a:endParaRPr lang="et-EE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t-EE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Veebruar </a:t>
            </a:r>
            <a:r>
              <a:rPr lang="et-EE" b="1" dirty="0">
                <a:solidFill>
                  <a:schemeClr val="accent1">
                    <a:lumMod val="50000"/>
                  </a:schemeClr>
                </a:solidFill>
              </a:rPr>
              <a:t>2014 </a:t>
            </a:r>
          </a:p>
          <a:p>
            <a:pPr algn="r"/>
            <a:r>
              <a:rPr lang="et-EE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4" y="476672"/>
            <a:ext cx="7207655" cy="2448272"/>
          </a:xfrm>
        </p:spPr>
        <p:txBody>
          <a:bodyPr/>
          <a:lstStyle/>
          <a:p>
            <a:r>
              <a:rPr lang="et-EE" sz="4400" b="1" dirty="0" smtClean="0"/>
              <a:t>Koolivalmidusest </a:t>
            </a:r>
            <a:br>
              <a:rPr lang="et-EE" sz="4400" b="1" dirty="0" smtClean="0"/>
            </a:br>
            <a:r>
              <a:rPr lang="et-EE" sz="4400" b="1" dirty="0" smtClean="0"/>
              <a:t>ja selle kujundamisest</a:t>
            </a:r>
            <a:endParaRPr lang="et-EE" sz="4400" b="1" dirty="0"/>
          </a:p>
        </p:txBody>
      </p:sp>
    </p:spTree>
    <p:extLst>
      <p:ext uri="{BB962C8B-B14F-4D97-AF65-F5344CB8AC3E}">
        <p14:creationId xmlns:p14="http://schemas.microsoft.com/office/powerpoint/2010/main" val="11540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952500"/>
          </a:xfrm>
        </p:spPr>
        <p:txBody>
          <a:bodyPr/>
          <a:lstStyle/>
          <a:p>
            <a:pPr eaLnBrk="1" hangingPunct="1"/>
            <a:r>
              <a:rPr lang="et-EE" sz="4000" b="1" smtClean="0">
                <a:latin typeface="Times New Roman" pitchFamily="18" charset="0"/>
              </a:rPr>
              <a:t>MIS EI SOBI?</a:t>
            </a:r>
            <a:endParaRPr lang="en-US" sz="4000" b="1" smtClean="0">
              <a:latin typeface="Times New Roman" pitchFamily="18" charset="0"/>
            </a:endParaRPr>
          </a:p>
        </p:txBody>
      </p:sp>
      <p:pic>
        <p:nvPicPr>
          <p:cNvPr id="21507" name="Picture 3" descr="AN00690_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26670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 descr="AN00627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908050"/>
            <a:ext cx="3013075" cy="215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 descr="AN03679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513" y="3998913"/>
            <a:ext cx="2968625" cy="155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 descr="AN02566_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4076700"/>
            <a:ext cx="3216275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 descr="AN00297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38132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dirty="0" smtClean="0"/>
              <a:t>Allikas: www.koolielu.ee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4277066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lt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089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512" y="604867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Allikas: Mängude tund. Vaimseid võimeid arendavad mängud. Audentese Erakool, 2006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val="185402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lt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0" y="313264"/>
            <a:ext cx="8569325" cy="604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728" y="6423138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Allikas: Mängude tund. Vaimseid võimeid arendavad mängud. Audentese Erakool, 2006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val="24027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395056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/>
              <a:t>Ruumi</a:t>
            </a:r>
            <a:r>
              <a:rPr lang="en-US" b="1" dirty="0" smtClean="0"/>
              <a:t>- </a:t>
            </a:r>
            <a:r>
              <a:rPr lang="en-US" b="1" dirty="0" err="1" smtClean="0"/>
              <a:t>ning</a:t>
            </a:r>
            <a:r>
              <a:rPr lang="en-US" b="1" dirty="0" smtClean="0"/>
              <a:t> </a:t>
            </a:r>
            <a:r>
              <a:rPr lang="en-US" b="1" dirty="0" err="1" smtClean="0"/>
              <a:t>ajakujutlused</a:t>
            </a:r>
            <a:r>
              <a:rPr lang="et-EE" dirty="0" smtClean="0"/>
              <a:t> (all, üleval, kohal; eile-täna-homme; aastaajad jne)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 smtClean="0"/>
              <a:t>Esemete</a:t>
            </a:r>
            <a:r>
              <a:rPr lang="en-US" dirty="0" smtClean="0"/>
              <a:t> </a:t>
            </a:r>
            <a:r>
              <a:rPr lang="en-US" b="1" dirty="0" err="1" smtClean="0"/>
              <a:t>järjestamine</a:t>
            </a:r>
            <a:r>
              <a:rPr lang="en-US" dirty="0" smtClean="0"/>
              <a:t> </a:t>
            </a:r>
            <a:r>
              <a:rPr lang="en-US" dirty="0" err="1" smtClean="0"/>
              <a:t>erinevate</a:t>
            </a:r>
            <a:r>
              <a:rPr lang="en-US" dirty="0" smtClean="0"/>
              <a:t> </a:t>
            </a:r>
            <a:r>
              <a:rPr lang="en-US" dirty="0" err="1" smtClean="0"/>
              <a:t>tunnuste</a:t>
            </a:r>
            <a:r>
              <a:rPr lang="en-US" dirty="0" smtClean="0"/>
              <a:t> </a:t>
            </a:r>
            <a:r>
              <a:rPr lang="en-US" dirty="0" err="1" smtClean="0"/>
              <a:t>alusel</a:t>
            </a:r>
            <a:endParaRPr lang="et-EE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t-EE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t-EE" b="1" dirty="0" smtClean="0"/>
              <a:t>	</a:t>
            </a:r>
            <a:r>
              <a:rPr lang="et-EE" dirty="0" smtClean="0"/>
              <a:t>Mis arendab?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648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1988840"/>
            <a:ext cx="6850063" cy="340866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t-EE" dirty="0" smtClean="0"/>
              <a:t>	Et laps oleks võimeline koolis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t-EE" b="1" u="sng" dirty="0" smtClean="0"/>
              <a:t>jätkama</a:t>
            </a:r>
            <a:r>
              <a:rPr lang="et-EE" b="1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t-EE" dirty="0" smtClean="0"/>
              <a:t>lugema ja kirjutama õppimist,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t-EE" dirty="0" smtClean="0"/>
              <a:t>peavad tal olema kujunenud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t-EE" dirty="0" smtClean="0"/>
              <a:t>vastavad eeloskused</a:t>
            </a:r>
          </a:p>
        </p:txBody>
      </p:sp>
    </p:spTree>
    <p:extLst>
      <p:ext uri="{BB962C8B-B14F-4D97-AF65-F5344CB8AC3E}">
        <p14:creationId xmlns:p14="http://schemas.microsoft.com/office/powerpoint/2010/main" val="267925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2060848"/>
            <a:ext cx="7127875" cy="3919265"/>
          </a:xfrm>
        </p:spPr>
        <p:txBody>
          <a:bodyPr/>
          <a:lstStyle/>
          <a:p>
            <a:pPr eaLnBrk="1" hangingPunct="1"/>
            <a:r>
              <a:rPr lang="et-EE" b="1" dirty="0" smtClean="0"/>
              <a:t>Arenenud suuline kõne</a:t>
            </a:r>
            <a:r>
              <a:rPr lang="et-EE" dirty="0" smtClean="0"/>
              <a:t> – sõnavara, grammatika, lausemallid</a:t>
            </a:r>
          </a:p>
          <a:p>
            <a:pPr eaLnBrk="1" hangingPunct="1"/>
            <a:r>
              <a:rPr lang="et-EE" b="1" dirty="0" smtClean="0"/>
              <a:t>Häälikuanalüüs</a:t>
            </a:r>
            <a:r>
              <a:rPr lang="et-EE" dirty="0" smtClean="0"/>
              <a:t>, st kuulmise järgi sõnas hääliku eraldamine, häälikute järjekorra ja pikkuse määramine</a:t>
            </a:r>
          </a:p>
          <a:p>
            <a:pPr eaLnBrk="1" hangingPunct="1">
              <a:buFont typeface="Wingdings" pitchFamily="2" charset="2"/>
              <a:buNone/>
            </a:pPr>
            <a:endParaRPr lang="et-EE" dirty="0" smtClean="0"/>
          </a:p>
          <a:p>
            <a:pPr eaLnBrk="1" hangingPunct="1">
              <a:buFont typeface="Wingdings" pitchFamily="2" charset="2"/>
              <a:buNone/>
            </a:pPr>
            <a:r>
              <a:rPr lang="et-EE" dirty="0" smtClean="0"/>
              <a:t>	</a:t>
            </a:r>
            <a:r>
              <a:rPr lang="et-EE" b="1" dirty="0" smtClean="0"/>
              <a:t>NB! Hääliku-, mitte tähenimed!!</a:t>
            </a:r>
          </a:p>
        </p:txBody>
      </p:sp>
    </p:spTree>
    <p:extLst>
      <p:ext uri="{BB962C8B-B14F-4D97-AF65-F5344CB8AC3E}">
        <p14:creationId xmlns:p14="http://schemas.microsoft.com/office/powerpoint/2010/main" val="239763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2663825" cy="2663825"/>
          </a:xfr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417763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275272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2160588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03575" y="22050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sz="2400" b="1"/>
              <a:t>HÄÄLIKUD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76600" y="48688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sz="2400" b="1"/>
              <a:t>TÄHED</a:t>
            </a:r>
            <a:r>
              <a:rPr lang="et-E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628800"/>
            <a:ext cx="8064574" cy="4538638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t-EE" b="1" dirty="0" smtClean="0"/>
              <a:t>Arenenud erinevad tajud, mälu ja motoorika: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t-EE" sz="2400" dirty="0" smtClean="0"/>
              <a:t>optilis-ruumiline taju;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t-EE" sz="2400" dirty="0" smtClean="0"/>
              <a:t>rütmitaju;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t-EE" sz="2400" dirty="0" smtClean="0"/>
              <a:t>foneemikuulmine;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t-EE" sz="2400" dirty="0" smtClean="0"/>
              <a:t>liigutustaju ehk kinesteetiline taju;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t-EE" sz="2400" dirty="0" smtClean="0"/>
              <a:t>mälu;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t-EE" sz="2400" dirty="0" smtClean="0"/>
              <a:t>käe peenmotoorika, silma-käe koostöö.</a:t>
            </a:r>
          </a:p>
          <a:p>
            <a:pPr eaLnBrk="1" hangingPunct="1">
              <a:buFont typeface="Wingdings" pitchFamily="2" charset="2"/>
              <a:buNone/>
            </a:pPr>
            <a:endParaRPr lang="et-EE" dirty="0" smtClean="0"/>
          </a:p>
          <a:p>
            <a:pPr eaLnBrk="1" hangingPunct="1">
              <a:buFont typeface="Wingdings" pitchFamily="2" charset="2"/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65151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55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sz="2800" b="1" dirty="0" smtClean="0"/>
              <a:t>Lapse arengu eeldatavad tulemused </a:t>
            </a:r>
            <a:br>
              <a:rPr lang="et-EE" sz="2800" b="1" dirty="0" smtClean="0"/>
            </a:br>
            <a:r>
              <a:rPr lang="et-EE" sz="2800" b="1" dirty="0" smtClean="0"/>
              <a:t>7-aastaselt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916832"/>
            <a:ext cx="8412163" cy="4752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t-EE" dirty="0" smtClean="0"/>
              <a:t>Hääldab kõik häälikuid õigesti, kõne on selge ja arusaadav;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Loeb peast luuletusi või laule;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Eristab sõnas  häälikuid, määrab nende järjekorra sõnas;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Eristab lühikesi ja pikki häälikuid;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Loeb mõned sõnad kokku;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Tunneb tähti, kasutab oma tegevuses (mängus) suuri joonistähti lihtsamate sõnade ülesmärkimiseks....</a:t>
            </a:r>
          </a:p>
          <a:p>
            <a:pPr eaLnBrk="1" hangingPunct="1">
              <a:lnSpc>
                <a:spcPct val="80000"/>
              </a:lnSpc>
            </a:pPr>
            <a:r>
              <a:rPr lang="et-EE" sz="2400" dirty="0" smtClean="0"/>
              <a:t>.....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t-EE" sz="24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t-EE" sz="2400" dirty="0" smtClean="0"/>
              <a:t>Alushariduse raamõppekava </a:t>
            </a:r>
          </a:p>
        </p:txBody>
      </p:sp>
    </p:spTree>
    <p:extLst>
      <p:ext uri="{BB962C8B-B14F-4D97-AF65-F5344CB8AC3E}">
        <p14:creationId xmlns:p14="http://schemas.microsoft.com/office/powerpoint/2010/main" val="269826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204864"/>
            <a:ext cx="7345362" cy="201622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8000" b="1" dirty="0" err="1" smtClean="0">
                <a:latin typeface="Times New Roman" pitchFamily="18" charset="0"/>
              </a:rPr>
              <a:t>Sotsiaalne</a:t>
            </a:r>
            <a:r>
              <a:rPr lang="en-US" sz="8000" b="1" dirty="0" smtClean="0">
                <a:latin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</a:rPr>
              <a:t>areng</a:t>
            </a:r>
            <a:endParaRPr lang="en-US" sz="8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4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869950"/>
            <a:ext cx="6291263" cy="8302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 err="1" smtClean="0">
                <a:latin typeface="Times New Roman" pitchFamily="18" charset="0"/>
              </a:rPr>
              <a:t>Koolivalmidus</a:t>
            </a:r>
            <a:r>
              <a:rPr lang="en-US" sz="6600" smtClean="0"/>
              <a:t> </a:t>
            </a:r>
            <a:endParaRPr lang="en-US" sz="5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2060848"/>
            <a:ext cx="7609135" cy="3738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Times New Roman" pitchFamily="18" charset="0"/>
              </a:rPr>
              <a:t>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Times New Roman" pitchFamily="18" charset="0"/>
              </a:rPr>
              <a:t> lapse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t-EE" sz="4000" b="1" dirty="0" smtClean="0">
                <a:latin typeface="Times New Roman" pitchFamily="18" charset="0"/>
              </a:rPr>
              <a:t>VALMISOLEK</a:t>
            </a:r>
            <a:r>
              <a:rPr lang="et-EE" sz="4400" b="1" dirty="0" smtClean="0">
                <a:latin typeface="Times New Roman" pitchFamily="18" charset="0"/>
              </a:rPr>
              <a:t> </a:t>
            </a:r>
            <a:endParaRPr lang="en-US" sz="4400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õpitegevuse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alustamiseks</a:t>
            </a:r>
            <a:endParaRPr lang="en-US" sz="4400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03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7"/>
            <a:ext cx="8229600" cy="40653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Soov</a:t>
            </a:r>
            <a:r>
              <a:rPr lang="en-US" b="1" dirty="0" smtClean="0"/>
              <a:t> </a:t>
            </a:r>
            <a:r>
              <a:rPr lang="en-US" b="1" dirty="0" err="1" smtClean="0"/>
              <a:t>õppida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omandada</a:t>
            </a:r>
            <a:r>
              <a:rPr lang="en-US" dirty="0" smtClean="0"/>
              <a:t> </a:t>
            </a:r>
            <a:r>
              <a:rPr lang="en-US" dirty="0" err="1" smtClean="0"/>
              <a:t>uusi</a:t>
            </a:r>
            <a:r>
              <a:rPr lang="en-US" dirty="0" smtClean="0"/>
              <a:t> </a:t>
            </a:r>
            <a:r>
              <a:rPr lang="en-US" dirty="0" err="1" smtClean="0"/>
              <a:t>teadmisi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huvi</a:t>
            </a:r>
            <a:r>
              <a:rPr lang="en-US" dirty="0" smtClean="0"/>
              <a:t> </a:t>
            </a:r>
            <a:r>
              <a:rPr lang="en-US" dirty="0" err="1" smtClean="0"/>
              <a:t>ümbritseva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endParaRPr lang="et-EE" dirty="0" smtClean="0"/>
          </a:p>
          <a:p>
            <a:pPr eaLnBrk="1" hangingPunct="1">
              <a:lnSpc>
                <a:spcPct val="90000"/>
              </a:lnSpc>
            </a:pPr>
            <a:r>
              <a:rPr lang="et-EE" b="1" dirty="0" smtClean="0"/>
              <a:t>Soov suhelda</a:t>
            </a:r>
            <a:r>
              <a:rPr lang="et-EE" dirty="0" smtClean="0"/>
              <a:t> nii eakaaslaste kui ka täiskasvanutega (reeglid, erinevad tasandid)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Oskus</a:t>
            </a:r>
            <a:r>
              <a:rPr lang="en-US" b="1" dirty="0" smtClean="0"/>
              <a:t> olla </a:t>
            </a:r>
            <a:r>
              <a:rPr lang="en-US" b="1" dirty="0" err="1" smtClean="0"/>
              <a:t>iseseisev</a:t>
            </a:r>
            <a:r>
              <a:rPr lang="en-US" dirty="0" smtClean="0"/>
              <a:t>, </a:t>
            </a:r>
            <a:r>
              <a:rPr lang="en-US" dirty="0" err="1" smtClean="0"/>
              <a:t>võime</a:t>
            </a:r>
            <a:r>
              <a:rPr lang="en-US" dirty="0" smtClean="0"/>
              <a:t> olla</a:t>
            </a:r>
            <a:r>
              <a:rPr lang="et-EE" dirty="0" smtClean="0"/>
              <a:t> </a:t>
            </a:r>
            <a:r>
              <a:rPr lang="en-US" dirty="0" err="1" smtClean="0"/>
              <a:t>vanematest</a:t>
            </a:r>
            <a:r>
              <a:rPr lang="en-US" dirty="0" smtClean="0"/>
              <a:t> </a:t>
            </a:r>
            <a:r>
              <a:rPr lang="en-US" dirty="0" err="1" smtClean="0"/>
              <a:t>eemal</a:t>
            </a:r>
            <a:endParaRPr lang="et-EE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Pere </a:t>
            </a:r>
            <a:r>
              <a:rPr lang="en-US" b="1" dirty="0" err="1" smtClean="0"/>
              <a:t>ja</a:t>
            </a:r>
            <a:r>
              <a:rPr lang="en-US" b="1" dirty="0" smtClean="0"/>
              <a:t> </a:t>
            </a:r>
            <a:r>
              <a:rPr lang="en-US" b="1" dirty="0" err="1" smtClean="0"/>
              <a:t>koduga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teadmised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89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4000" b="1" smtClean="0"/>
              <a:t>Lugemissoovitusi: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2816"/>
            <a:ext cx="7704138" cy="50851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t-EE" sz="1800" dirty="0" smtClean="0">
                <a:latin typeface="+mj-lt"/>
              </a:rPr>
              <a:t>Koolimineku lävel – Õpetajalt õpetajale, ILO, 2008</a:t>
            </a:r>
          </a:p>
          <a:p>
            <a:pPr eaLnBrk="1" hangingPunct="1">
              <a:lnSpc>
                <a:spcPct val="80000"/>
              </a:lnSpc>
            </a:pPr>
            <a:r>
              <a:rPr lang="et-EE" sz="1800" dirty="0" smtClean="0">
                <a:latin typeface="+mj-lt"/>
              </a:rPr>
              <a:t>A. Laamann - Mängides lugema – Õpetajalt õpetajale, ILO, 2008 </a:t>
            </a:r>
          </a:p>
          <a:p>
            <a:pPr eaLnBrk="1" hangingPunct="1">
              <a:lnSpc>
                <a:spcPct val="80000"/>
              </a:lnSpc>
            </a:pPr>
            <a:r>
              <a:rPr lang="et-EE" sz="1800" dirty="0" smtClean="0">
                <a:latin typeface="+mj-lt"/>
              </a:rPr>
              <a:t>Lugemisest, kirjutamisest ja loovusest – Tea ja Toimeta, ILO, 2004</a:t>
            </a:r>
          </a:p>
          <a:p>
            <a:pPr eaLnBrk="1" hangingPunct="1">
              <a:lnSpc>
                <a:spcPct val="80000"/>
              </a:lnSpc>
            </a:pPr>
            <a:r>
              <a:rPr lang="et-EE" sz="1800" dirty="0" smtClean="0">
                <a:latin typeface="+mj-lt"/>
              </a:rPr>
              <a:t>L. Kivi, M. Roosleht – Kuidas arendada lugemisvalmidust lasteaias – ELMATAR, 2000</a:t>
            </a:r>
          </a:p>
          <a:p>
            <a:pPr eaLnBrk="1" hangingPunct="1">
              <a:lnSpc>
                <a:spcPct val="80000"/>
              </a:lnSpc>
            </a:pPr>
            <a:r>
              <a:rPr lang="et-EE" sz="1800" dirty="0" smtClean="0">
                <a:latin typeface="+mj-lt"/>
              </a:rPr>
              <a:t>Pere ja Kodu artiklid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</a:rPr>
              <a:t>Martinson, M. , </a:t>
            </a:r>
            <a:r>
              <a:rPr lang="en-US" sz="1800" dirty="0" err="1" smtClean="0">
                <a:latin typeface="+mj-lt"/>
              </a:rPr>
              <a:t>Neare</a:t>
            </a:r>
            <a:r>
              <a:rPr lang="en-US" sz="1800" dirty="0" smtClean="0">
                <a:latin typeface="+mj-lt"/>
              </a:rPr>
              <a:t>, V. , </a:t>
            </a:r>
            <a:r>
              <a:rPr lang="en-US" sz="1800" dirty="0" err="1" smtClean="0">
                <a:latin typeface="+mj-lt"/>
              </a:rPr>
              <a:t>Pandis</a:t>
            </a:r>
            <a:r>
              <a:rPr lang="en-US" sz="1800" dirty="0" smtClean="0">
                <a:latin typeface="+mj-lt"/>
              </a:rPr>
              <a:t>, M. (1999) Laps on </a:t>
            </a:r>
            <a:r>
              <a:rPr lang="en-US" sz="1800" dirty="0" err="1" smtClean="0">
                <a:latin typeface="+mj-lt"/>
              </a:rPr>
              <a:t>peagi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koolilaps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 err="1" smtClean="0">
                <a:latin typeface="+mj-lt"/>
              </a:rPr>
              <a:t>Koolivalmidusest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ja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selle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kujunemisest</a:t>
            </a:r>
            <a:r>
              <a:rPr lang="en-US" sz="1800" dirty="0" smtClean="0">
                <a:latin typeface="+mj-lt"/>
              </a:rPr>
              <a:t>. HM , </a:t>
            </a:r>
            <a:r>
              <a:rPr lang="en-US" sz="1800" dirty="0" err="1" smtClean="0">
                <a:latin typeface="+mj-lt"/>
              </a:rPr>
              <a:t>Alushariduse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õppekava</a:t>
            </a:r>
            <a:r>
              <a:rPr lang="en-US" sz="1800" dirty="0" smtClean="0">
                <a:latin typeface="+mj-lt"/>
              </a:rPr>
              <a:t> (1998)</a:t>
            </a:r>
          </a:p>
          <a:p>
            <a:r>
              <a:rPr lang="en-US" sz="1800" dirty="0" err="1">
                <a:latin typeface="+mj-lt"/>
              </a:rPr>
              <a:t>Eesti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Vabariigi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Haridusseadus</a:t>
            </a:r>
            <a:endParaRPr lang="et-EE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HM </a:t>
            </a:r>
            <a:r>
              <a:rPr lang="en-US" sz="1800" dirty="0" err="1">
                <a:latin typeface="+mj-lt"/>
              </a:rPr>
              <a:t>kodulehekülg</a:t>
            </a:r>
            <a:r>
              <a:rPr lang="en-US" sz="1800" dirty="0">
                <a:latin typeface="+mj-lt"/>
              </a:rPr>
              <a:t> - </a:t>
            </a:r>
            <a:r>
              <a:rPr lang="en-US" sz="1800" dirty="0">
                <a:latin typeface="+mj-lt"/>
                <a:hlinkClick r:id="rId2"/>
              </a:rPr>
              <a:t>http://w</a:t>
            </a:r>
            <a:r>
              <a:rPr lang="et-EE" sz="1800" dirty="0">
                <a:latin typeface="+mj-lt"/>
                <a:hlinkClick r:id="rId2"/>
              </a:rPr>
              <a:t>ww.</a:t>
            </a:r>
            <a:r>
              <a:rPr lang="en-US" sz="1800" dirty="0">
                <a:latin typeface="+mj-lt"/>
                <a:hlinkClick r:id="rId2"/>
              </a:rPr>
              <a:t>hm.ee</a:t>
            </a:r>
            <a:endParaRPr lang="et-EE" sz="1800" dirty="0">
              <a:latin typeface="+mj-lt"/>
            </a:endParaRPr>
          </a:p>
          <a:p>
            <a:r>
              <a:rPr lang="en-US" sz="1800" dirty="0" err="1">
                <a:latin typeface="+mj-lt"/>
              </a:rPr>
              <a:t>Tulva</a:t>
            </a:r>
            <a:r>
              <a:rPr lang="en-US" sz="1800" dirty="0">
                <a:latin typeface="+mj-lt"/>
              </a:rPr>
              <a:t>, T. </a:t>
            </a:r>
            <a:r>
              <a:rPr lang="en-US" sz="1800" dirty="0" err="1">
                <a:latin typeface="+mj-lt"/>
              </a:rPr>
              <a:t>Koolivalmidus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selle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kujunemine</a:t>
            </a:r>
            <a:r>
              <a:rPr lang="en-US" sz="1800" dirty="0">
                <a:latin typeface="+mj-lt"/>
              </a:rPr>
              <a:t> (1987 )</a:t>
            </a:r>
            <a:endParaRPr lang="et-EE" sz="1800" dirty="0">
              <a:latin typeface="+mj-lt"/>
            </a:endParaRPr>
          </a:p>
          <a:p>
            <a:r>
              <a:rPr lang="et-EE" sz="1800" b="1" dirty="0">
                <a:solidFill>
                  <a:schemeClr val="bg2"/>
                </a:solidFill>
                <a:latin typeface="+mj-lt"/>
                <a:hlinkClick r:id="rId3"/>
              </a:rPr>
              <a:t>www.koolieelik.ee</a:t>
            </a:r>
            <a:endParaRPr lang="et-EE" sz="1800" b="1" dirty="0">
              <a:solidFill>
                <a:schemeClr val="bg2"/>
              </a:solidFill>
              <a:latin typeface="+mj-lt"/>
            </a:endParaRPr>
          </a:p>
          <a:p>
            <a:r>
              <a:rPr lang="et-EE" sz="1800" b="1" dirty="0">
                <a:solidFill>
                  <a:schemeClr val="bg2"/>
                </a:solidFill>
                <a:latin typeface="+mj-lt"/>
                <a:hlinkClick r:id="rId4"/>
              </a:rPr>
              <a:t>www.koolielu.ee</a:t>
            </a:r>
            <a:r>
              <a:rPr lang="et-EE" sz="1800" b="1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071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Mängimissoovitusi: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t-EE" sz="2800" dirty="0" smtClean="0"/>
              <a:t>A</a:t>
            </a:r>
            <a:r>
              <a:rPr lang="et-EE" dirty="0" smtClean="0"/>
              <a:t>. Hansen, M. Jahu - Lups lugema 1,2 – ILO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T.Pajur, S.Väljal – Sõnad ja pildid – ILO, 2003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/>
              <a:t>K.Lukanenok, T. Tammemägi – Lugemismängud 1, 2, 3, 4, 5 – KOOLIBRI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>
                <a:hlinkClick r:id="rId2"/>
              </a:rPr>
              <a:t>www.lastekas.ee</a:t>
            </a:r>
            <a:endParaRPr lang="et-EE" dirty="0" smtClean="0"/>
          </a:p>
          <a:p>
            <a:pPr eaLnBrk="1" hangingPunct="1">
              <a:lnSpc>
                <a:spcPct val="80000"/>
              </a:lnSpc>
            </a:pPr>
            <a:r>
              <a:rPr lang="et-EE" dirty="0" smtClean="0">
                <a:hlinkClick r:id="rId3"/>
              </a:rPr>
              <a:t>www.koolielu.ee</a:t>
            </a:r>
            <a:r>
              <a:rPr lang="et-EE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t-EE" dirty="0" smtClean="0">
                <a:hlinkClick r:id="rId4"/>
              </a:rPr>
              <a:t>http://www.hiie.tartu.ee</a:t>
            </a:r>
            <a:r>
              <a:rPr lang="et-EE" dirty="0" smtClean="0"/>
              <a:t>, sealt õppematerjalid</a:t>
            </a:r>
          </a:p>
        </p:txBody>
      </p:sp>
    </p:spTree>
    <p:extLst>
      <p:ext uri="{BB962C8B-B14F-4D97-AF65-F5344CB8AC3E}">
        <p14:creationId xmlns:p14="http://schemas.microsoft.com/office/powerpoint/2010/main" val="28043008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3374415"/>
            <a:ext cx="535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8C723"/>
              </a:buClr>
            </a:pPr>
            <a:r>
              <a:rPr lang="et-EE" sz="4000" b="1" cap="all" spc="300" dirty="0">
                <a:solidFill>
                  <a:srgbClr val="00B050"/>
                </a:solidFill>
                <a:latin typeface="Times New Roman" pitchFamily="18" charset="0"/>
              </a:rPr>
              <a:t>TÄNAN!</a:t>
            </a:r>
          </a:p>
        </p:txBody>
      </p:sp>
    </p:spTree>
    <p:extLst>
      <p:ext uri="{BB962C8B-B14F-4D97-AF65-F5344CB8AC3E}">
        <p14:creationId xmlns:p14="http://schemas.microsoft.com/office/powerpoint/2010/main" val="343975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397486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3325" y="2413000"/>
            <a:ext cx="2882900" cy="2362200"/>
          </a:xfrm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067175" y="2060575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427538" y="3284538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331913" y="3933825"/>
            <a:ext cx="719137" cy="358775"/>
          </a:xfrm>
          <a:prstGeom prst="left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916238" y="1700213"/>
            <a:ext cx="287337" cy="720725"/>
          </a:xfrm>
          <a:prstGeom prst="up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076825" y="1773238"/>
            <a:ext cx="15827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b="1"/>
              <a:t>Mälu, taju, mõtlemine, tähelepanu</a:t>
            </a:r>
            <a:r>
              <a:rPr lang="et-EE"/>
              <a:t> 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268538" y="119697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b="1"/>
              <a:t>Sensoorsed tajud </a:t>
            </a: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971550" y="549275"/>
            <a:ext cx="6840538" cy="6048375"/>
          </a:xfrm>
          <a:prstGeom prst="ellipse">
            <a:avLst/>
          </a:prstGeom>
          <a:solidFill>
            <a:schemeClr val="bg1">
              <a:alpha val="3215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t-EE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5292725" y="40052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b="1"/>
              <a:t>Üldmotoorika 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187450" y="306863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b="1" dirty="0"/>
              <a:t>Peen-motoorika 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8243888" y="1700213"/>
            <a:ext cx="503237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b="1"/>
              <a:t>V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/>
              <a:t>A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/>
              <a:t>N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/>
              <a:t>E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/>
              <a:t>M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/>
              <a:t>A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/>
              <a:t>D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23850" y="1628775"/>
            <a:ext cx="5762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t-EE" b="1" dirty="0"/>
              <a:t>K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E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S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K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K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O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N</a:t>
            </a:r>
          </a:p>
          <a:p>
            <a:pPr algn="l" eaLnBrk="1" hangingPunct="1">
              <a:spcBef>
                <a:spcPct val="50000"/>
              </a:spcBef>
            </a:pPr>
            <a:r>
              <a:rPr lang="et-EE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4256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  <p:bldP spid="81927" grpId="0" animBg="1"/>
      <p:bldP spid="81930" grpId="0"/>
      <p:bldP spid="81931" grpId="0"/>
      <p:bldP spid="81932" grpId="0"/>
      <p:bldP spid="819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5916960"/>
              </p:ext>
            </p:extLst>
          </p:nvPr>
        </p:nvGraphicFramePr>
        <p:xfrm>
          <a:off x="395288" y="669925"/>
          <a:ext cx="8497887" cy="549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39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60848"/>
            <a:ext cx="7034213" cy="230425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8000" b="1" dirty="0" err="1" smtClean="0">
                <a:latin typeface="Times New Roman" pitchFamily="18" charset="0"/>
              </a:rPr>
              <a:t>Füüsiline</a:t>
            </a:r>
            <a:r>
              <a:rPr lang="en-US" sz="8000" b="1" dirty="0" smtClean="0">
                <a:latin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</a:rPr>
              <a:t>areng</a:t>
            </a:r>
            <a:endParaRPr lang="en-US" sz="8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1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t-EE" b="1" smtClean="0">
                <a:latin typeface="Times New Roman" pitchFamily="18" charset="0"/>
              </a:rPr>
              <a:t> </a:t>
            </a:r>
            <a:endParaRPr lang="en-US" sz="4800" b="1" smtClean="0">
              <a:latin typeface="Times New Roman" pitchFamily="18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988839"/>
            <a:ext cx="8362950" cy="453578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Kehaline</a:t>
            </a:r>
            <a:r>
              <a:rPr lang="en-US" b="1" dirty="0" smtClean="0"/>
              <a:t> </a:t>
            </a:r>
            <a:r>
              <a:rPr lang="en-US" b="1" dirty="0" err="1" smtClean="0"/>
              <a:t>areng</a:t>
            </a:r>
            <a:r>
              <a:rPr lang="et-EE" dirty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liikumisaktiivsus</a:t>
            </a:r>
            <a:r>
              <a:rPr lang="en-US" dirty="0" smtClean="0"/>
              <a:t> </a:t>
            </a:r>
            <a:r>
              <a:rPr lang="et-EE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vastupidavus</a:t>
            </a:r>
            <a:endParaRPr lang="et-EE" dirty="0" smtClean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Oskus</a:t>
            </a:r>
            <a:r>
              <a:rPr lang="en-US" b="1" dirty="0" smtClean="0"/>
              <a:t> </a:t>
            </a:r>
            <a:r>
              <a:rPr lang="en-US" b="1" dirty="0" err="1" smtClean="0"/>
              <a:t>valitseda</a:t>
            </a:r>
            <a:r>
              <a:rPr lang="en-US" b="1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liigutusi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liikumist</a:t>
            </a:r>
            <a:endParaRPr lang="et-EE" dirty="0" smtClean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Motoorne</a:t>
            </a:r>
            <a:r>
              <a:rPr lang="en-US" b="1" dirty="0" smtClean="0"/>
              <a:t> </a:t>
            </a:r>
            <a:r>
              <a:rPr lang="en-US" b="1" dirty="0" err="1" smtClean="0"/>
              <a:t>areng</a:t>
            </a:r>
            <a:r>
              <a:rPr lang="en-US" dirty="0" smtClean="0"/>
              <a:t>: </a:t>
            </a:r>
            <a:r>
              <a:rPr lang="en-US" dirty="0" err="1" smtClean="0"/>
              <a:t>käe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sõrmelihaste</a:t>
            </a:r>
            <a:r>
              <a:rPr lang="en-US" dirty="0" smtClean="0"/>
              <a:t> </a:t>
            </a:r>
            <a:r>
              <a:rPr lang="en-US" dirty="0" err="1" smtClean="0"/>
              <a:t>töö</a:t>
            </a:r>
            <a:r>
              <a:rPr lang="en-US" dirty="0" smtClean="0"/>
              <a:t>, </a:t>
            </a:r>
            <a:r>
              <a:rPr lang="en-US" dirty="0" err="1" smtClean="0"/>
              <a:t>käe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t-EE" dirty="0"/>
              <a:t> </a:t>
            </a:r>
            <a:r>
              <a:rPr lang="en-US" dirty="0" err="1" smtClean="0"/>
              <a:t>silma</a:t>
            </a:r>
            <a:r>
              <a:rPr lang="en-US" dirty="0" smtClean="0"/>
              <a:t> </a:t>
            </a:r>
            <a:r>
              <a:rPr lang="en-US" dirty="0" err="1" smtClean="0"/>
              <a:t>koostöö</a:t>
            </a:r>
            <a:endParaRPr lang="et-EE" dirty="0" smtClean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/>
              <a:t>Tervislik</a:t>
            </a:r>
            <a:r>
              <a:rPr lang="en-US" b="1" dirty="0" smtClean="0"/>
              <a:t> </a:t>
            </a:r>
            <a:r>
              <a:rPr lang="en-US" b="1" dirty="0" err="1" smtClean="0"/>
              <a:t>seisund</a:t>
            </a:r>
            <a:r>
              <a:rPr lang="en-US" dirty="0" err="1" smtClean="0"/>
              <a:t>:põetud</a:t>
            </a:r>
            <a:r>
              <a:rPr lang="en-US" dirty="0" smtClean="0"/>
              <a:t> </a:t>
            </a:r>
            <a:r>
              <a:rPr lang="en-US" dirty="0" err="1" smtClean="0"/>
              <a:t>haigused</a:t>
            </a:r>
            <a:r>
              <a:rPr lang="en-US" dirty="0" smtClean="0"/>
              <a:t>, </a:t>
            </a:r>
            <a:r>
              <a:rPr lang="en-US" dirty="0" err="1" smtClean="0"/>
              <a:t>väsivus</a:t>
            </a:r>
            <a:endParaRPr lang="et-EE" dirty="0" smtClean="0"/>
          </a:p>
          <a:p>
            <a:pPr eaLnBrk="1" hangingPunct="1">
              <a:buFont typeface="Wingdings" pitchFamily="2" charset="2"/>
              <a:buNone/>
            </a:pPr>
            <a:endParaRPr lang="et-EE" dirty="0" smtClean="0"/>
          </a:p>
          <a:p>
            <a:pPr eaLnBrk="1" hangingPunct="1">
              <a:buFont typeface="Wingdings" pitchFamily="2" charset="2"/>
              <a:buNone/>
            </a:pPr>
            <a:r>
              <a:rPr lang="et-EE" b="1" dirty="0" smtClean="0"/>
              <a:t>	</a:t>
            </a:r>
            <a:r>
              <a:rPr lang="et-EE" dirty="0" smtClean="0"/>
              <a:t>Mis arendab? </a:t>
            </a:r>
          </a:p>
          <a:p>
            <a:pPr eaLnBrk="1" hangingPunct="1"/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val="365665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33600"/>
            <a:ext cx="7469188" cy="1600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8000" b="1" smtClean="0">
                <a:latin typeface="Times New Roman" pitchFamily="18" charset="0"/>
              </a:rPr>
              <a:t>Vaimne areng</a:t>
            </a:r>
          </a:p>
        </p:txBody>
      </p:sp>
    </p:spTree>
    <p:extLst>
      <p:ext uri="{BB962C8B-B14F-4D97-AF65-F5344CB8AC3E}">
        <p14:creationId xmlns:p14="http://schemas.microsoft.com/office/powerpoint/2010/main" val="135621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52525"/>
          </a:xfrm>
        </p:spPr>
        <p:txBody>
          <a:bodyPr/>
          <a:lstStyle/>
          <a:p>
            <a:pPr algn="ctr" eaLnBrk="1" hangingPunct="1"/>
            <a:r>
              <a:rPr lang="et-EE" sz="4000" b="1" smtClean="0"/>
              <a:t>Vaimne areng</a:t>
            </a:r>
            <a:endParaRPr lang="en-US" sz="4000" b="1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6539612"/>
              </p:ext>
            </p:extLst>
          </p:nvPr>
        </p:nvGraphicFramePr>
        <p:xfrm>
          <a:off x="0" y="1556792"/>
          <a:ext cx="9144000" cy="471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7"/>
            <a:ext cx="8229600" cy="37052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/>
              <a:t>Vaatlusoskus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oskus</a:t>
            </a:r>
            <a:r>
              <a:rPr lang="en-US" dirty="0" smtClean="0"/>
              <a:t> </a:t>
            </a:r>
            <a:r>
              <a:rPr lang="en-US" dirty="0" err="1" smtClean="0"/>
              <a:t>kuulata</a:t>
            </a:r>
            <a:r>
              <a:rPr lang="en-US" dirty="0" smtClean="0"/>
              <a:t>, </a:t>
            </a:r>
            <a:r>
              <a:rPr lang="en-US" dirty="0" err="1" smtClean="0"/>
              <a:t>uurida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koondada</a:t>
            </a:r>
            <a:r>
              <a:rPr lang="en-US" dirty="0" smtClean="0"/>
              <a:t> </a:t>
            </a:r>
            <a:r>
              <a:rPr lang="en-US" dirty="0" err="1" smtClean="0"/>
              <a:t>tähelepanu</a:t>
            </a:r>
            <a:endParaRPr lang="et-EE" dirty="0" smtClean="0"/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/>
              <a:t>Tajude</a:t>
            </a:r>
            <a:r>
              <a:rPr lang="en-US" b="1" dirty="0" smtClean="0"/>
              <a:t> </a:t>
            </a:r>
            <a:r>
              <a:rPr lang="en-US" b="1" dirty="0" err="1" smtClean="0"/>
              <a:t>eristusvõime</a:t>
            </a:r>
            <a:r>
              <a:rPr lang="en-US" b="1" dirty="0" smtClean="0"/>
              <a:t> </a:t>
            </a:r>
            <a:r>
              <a:rPr lang="en-US" b="1" dirty="0" err="1" smtClean="0"/>
              <a:t>ja</a:t>
            </a:r>
            <a:r>
              <a:rPr lang="et-EE" b="1" dirty="0" smtClean="0"/>
              <a:t> </a:t>
            </a:r>
            <a:r>
              <a:rPr lang="en-US" b="1" dirty="0" err="1" smtClean="0"/>
              <a:t>mõtestatus</a:t>
            </a:r>
            <a:r>
              <a:rPr lang="en-US" dirty="0" smtClean="0"/>
              <a:t>: </a:t>
            </a:r>
            <a:r>
              <a:rPr lang="en-US" dirty="0" err="1" smtClean="0"/>
              <a:t>oskus</a:t>
            </a:r>
            <a:r>
              <a:rPr lang="en-US" dirty="0" smtClean="0"/>
              <a:t> </a:t>
            </a:r>
            <a:r>
              <a:rPr lang="en-US" dirty="0" err="1" smtClean="0"/>
              <a:t>eristada</a:t>
            </a:r>
            <a:r>
              <a:rPr lang="en-US" dirty="0" smtClean="0"/>
              <a:t> </a:t>
            </a:r>
            <a:r>
              <a:rPr lang="en-US" dirty="0" err="1" smtClean="0"/>
              <a:t>olulisi</a:t>
            </a:r>
            <a:r>
              <a:rPr lang="en-US" dirty="0" smtClean="0"/>
              <a:t> </a:t>
            </a:r>
            <a:r>
              <a:rPr lang="en-US" dirty="0" err="1" smtClean="0"/>
              <a:t>asju</a:t>
            </a:r>
            <a:r>
              <a:rPr lang="en-US" dirty="0" smtClean="0"/>
              <a:t> </a:t>
            </a:r>
            <a:r>
              <a:rPr lang="en-US" dirty="0" err="1" smtClean="0"/>
              <a:t>ebaolulistest</a:t>
            </a:r>
            <a:endParaRPr lang="et-EE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t-EE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t-EE" b="1" dirty="0" smtClean="0"/>
              <a:t>	</a:t>
            </a:r>
            <a:r>
              <a:rPr lang="et-EE" dirty="0" smtClean="0"/>
              <a:t>Mis arendab?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07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</TotalTime>
  <Words>448</Words>
  <Application>Microsoft Office PowerPoint</Application>
  <PresentationFormat>Ekraaniseanss (4:3)</PresentationFormat>
  <Paragraphs>122</Paragraphs>
  <Slides>23</Slides>
  <Notes>3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24" baseType="lpstr">
      <vt:lpstr>Apothecary</vt:lpstr>
      <vt:lpstr>Koolivalmidusest  ja selle kujundamisest</vt:lpstr>
      <vt:lpstr>Koolivalmidus </vt:lpstr>
      <vt:lpstr>PowerPointi esitlus</vt:lpstr>
      <vt:lpstr>PowerPointi esitlus</vt:lpstr>
      <vt:lpstr>Füüsiline areng</vt:lpstr>
      <vt:lpstr> </vt:lpstr>
      <vt:lpstr>Vaimne areng</vt:lpstr>
      <vt:lpstr>Vaimne areng</vt:lpstr>
      <vt:lpstr>PowerPointi esitlus</vt:lpstr>
      <vt:lpstr>MIS EI SOBI?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Lapse arengu eeldatavad tulemused  7-aastaselt</vt:lpstr>
      <vt:lpstr>Sotsiaalne areng</vt:lpstr>
      <vt:lpstr>PowerPointi esitlus</vt:lpstr>
      <vt:lpstr>Lugemissoovitusi:</vt:lpstr>
      <vt:lpstr>Mängimissoovitusi:</vt:lpstr>
      <vt:lpstr>PowerPointi esitlus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Koolivalmidusest  ja selle kujundamisest</dc:title>
  <dc:creator>Mel</dc:creator>
  <cp:lastModifiedBy>Ülle</cp:lastModifiedBy>
  <cp:revision>7</cp:revision>
  <cp:lastPrinted>2014-02-04T10:21:03Z</cp:lastPrinted>
  <dcterms:created xsi:type="dcterms:W3CDTF">2014-02-04T09:23:30Z</dcterms:created>
  <dcterms:modified xsi:type="dcterms:W3CDTF">2014-02-26T18:01:11Z</dcterms:modified>
</cp:coreProperties>
</file>